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7" r:id="rId6"/>
    <p:sldId id="258" r:id="rId7"/>
    <p:sldId id="262" r:id="rId8"/>
    <p:sldId id="267" r:id="rId9"/>
    <p:sldId id="274" r:id="rId10"/>
    <p:sldId id="273" r:id="rId11"/>
    <p:sldId id="263" r:id="rId12"/>
    <p:sldId id="264" r:id="rId13"/>
    <p:sldId id="265" r:id="rId14"/>
    <p:sldId id="266" r:id="rId15"/>
    <p:sldId id="270" r:id="rId16"/>
    <p:sldId id="271" r:id="rId17"/>
    <p:sldId id="268" r:id="rId18"/>
    <p:sldId id="269" r:id="rId19"/>
    <p:sldId id="275" r:id="rId20"/>
    <p:sldId id="278" r:id="rId21"/>
    <p:sldId id="281" r:id="rId22"/>
    <p:sldId id="279" r:id="rId23"/>
    <p:sldId id="280" r:id="rId24"/>
    <p:sldId id="282" r:id="rId25"/>
    <p:sldId id="283" r:id="rId26"/>
    <p:sldId id="277" r:id="rId27"/>
    <p:sldId id="285" r:id="rId28"/>
    <p:sldId id="284" r:id="rId29"/>
    <p:sldId id="276" r:id="rId30"/>
    <p:sldId id="291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00" r:id="rId44"/>
    <p:sldId id="301" r:id="rId45"/>
    <p:sldId id="299" r:id="rId46"/>
    <p:sldId id="272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3" d="100"/>
          <a:sy n="83" d="100"/>
        </p:scale>
        <p:origin x="-216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C2DE9E-4640-4171-8707-3C3645065758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C2731296-8996-43C8-8396-22C13795F9CA}">
      <dgm:prSet phldrT="[Text]"/>
      <dgm:spPr/>
      <dgm:t>
        <a:bodyPr/>
        <a:lstStyle/>
        <a:p>
          <a:r>
            <a:rPr lang="en-US" dirty="0" smtClean="0"/>
            <a:t>Oswd.org</a:t>
          </a:r>
          <a:endParaRPr lang="en-US" dirty="0"/>
        </a:p>
      </dgm:t>
    </dgm:pt>
    <dgm:pt modelId="{76AB62B4-E960-45F5-9DCB-533611A8F5FD}" type="parTrans" cxnId="{81783AE2-4CD7-4208-B4A2-9077402054E2}">
      <dgm:prSet/>
      <dgm:spPr/>
      <dgm:t>
        <a:bodyPr/>
        <a:lstStyle/>
        <a:p>
          <a:endParaRPr lang="en-US"/>
        </a:p>
      </dgm:t>
    </dgm:pt>
    <dgm:pt modelId="{2A874B9F-99A5-4D7A-9293-853FD2E9EF95}" type="sibTrans" cxnId="{81783AE2-4CD7-4208-B4A2-9077402054E2}">
      <dgm:prSet/>
      <dgm:spPr/>
      <dgm:t>
        <a:bodyPr/>
        <a:lstStyle/>
        <a:p>
          <a:endParaRPr lang="en-US"/>
        </a:p>
      </dgm:t>
    </dgm:pt>
    <dgm:pt modelId="{98038A3B-315E-4B7E-9E6E-C2D6DC36E7BB}">
      <dgm:prSet phldrT="[Text]"/>
      <dgm:spPr/>
      <dgm:t>
        <a:bodyPr/>
        <a:lstStyle/>
        <a:p>
          <a:r>
            <a:rPr lang="en-US" dirty="0" smtClean="0"/>
            <a:t>Django</a:t>
          </a:r>
          <a:endParaRPr lang="en-US" dirty="0"/>
        </a:p>
      </dgm:t>
    </dgm:pt>
    <dgm:pt modelId="{D4E30287-42CA-4A0D-8EFC-1EBDF64D85BB}" type="parTrans" cxnId="{6EFBEBD4-416E-4FA7-9699-0DE0B43A0EF0}">
      <dgm:prSet/>
      <dgm:spPr/>
      <dgm:t>
        <a:bodyPr/>
        <a:lstStyle/>
        <a:p>
          <a:endParaRPr lang="en-US"/>
        </a:p>
      </dgm:t>
    </dgm:pt>
    <dgm:pt modelId="{D381AD94-2BCC-427E-89E8-60023F20C919}" type="sibTrans" cxnId="{6EFBEBD4-416E-4FA7-9699-0DE0B43A0EF0}">
      <dgm:prSet/>
      <dgm:spPr/>
      <dgm:t>
        <a:bodyPr/>
        <a:lstStyle/>
        <a:p>
          <a:endParaRPr lang="en-US"/>
        </a:p>
      </dgm:t>
    </dgm:pt>
    <dgm:pt modelId="{11F46503-16A5-4C99-A180-D50C949069B4}">
      <dgm:prSet phldrT="[Text]"/>
      <dgm:spPr/>
      <dgm:t>
        <a:bodyPr/>
        <a:lstStyle/>
        <a:p>
          <a:r>
            <a:rPr lang="en-US" dirty="0" err="1" smtClean="0"/>
            <a:t>PySVN</a:t>
          </a:r>
          <a:endParaRPr lang="en-US" dirty="0"/>
        </a:p>
      </dgm:t>
    </dgm:pt>
    <dgm:pt modelId="{CE9D86F0-6029-4569-BD54-659A26E0E43F}" type="parTrans" cxnId="{BD9F1CAE-9EB3-4782-8656-493474E698B7}">
      <dgm:prSet/>
      <dgm:spPr/>
      <dgm:t>
        <a:bodyPr/>
        <a:lstStyle/>
        <a:p>
          <a:endParaRPr lang="en-US"/>
        </a:p>
      </dgm:t>
    </dgm:pt>
    <dgm:pt modelId="{273885B6-7422-4473-B1DF-63818C6D563F}" type="sibTrans" cxnId="{BD9F1CAE-9EB3-4782-8656-493474E698B7}">
      <dgm:prSet/>
      <dgm:spPr/>
      <dgm:t>
        <a:bodyPr/>
        <a:lstStyle/>
        <a:p>
          <a:endParaRPr lang="en-US"/>
        </a:p>
      </dgm:t>
    </dgm:pt>
    <dgm:pt modelId="{E0BB9FDE-5320-4599-85D4-40B23A6D6C34}">
      <dgm:prSet phldrT="[Text]"/>
      <dgm:spPr/>
      <dgm:t>
        <a:bodyPr/>
        <a:lstStyle/>
        <a:p>
          <a:r>
            <a:rPr lang="en-US" dirty="0" err="1" smtClean="0"/>
            <a:t>FCKEditor</a:t>
          </a:r>
          <a:endParaRPr lang="en-US" dirty="0"/>
        </a:p>
      </dgm:t>
    </dgm:pt>
    <dgm:pt modelId="{0BB563F3-6CC1-4FBC-AF10-B6599BE3CBAE}" type="parTrans" cxnId="{4AF4825F-4FDF-4206-A524-7EF18BBCD269}">
      <dgm:prSet/>
      <dgm:spPr/>
      <dgm:t>
        <a:bodyPr/>
        <a:lstStyle/>
        <a:p>
          <a:endParaRPr lang="en-US"/>
        </a:p>
      </dgm:t>
    </dgm:pt>
    <dgm:pt modelId="{AEFE62FC-8861-4011-9F7B-E98033159AA8}" type="sibTrans" cxnId="{4AF4825F-4FDF-4206-A524-7EF18BBCD269}">
      <dgm:prSet/>
      <dgm:spPr/>
      <dgm:t>
        <a:bodyPr/>
        <a:lstStyle/>
        <a:p>
          <a:endParaRPr lang="en-US"/>
        </a:p>
      </dgm:t>
    </dgm:pt>
    <dgm:pt modelId="{873185C2-F781-4CD1-B5C2-9B60577BACDB}" type="pres">
      <dgm:prSet presAssocID="{CFC2DE9E-4640-4171-8707-3C3645065758}" presName="linearFlow" presStyleCnt="0">
        <dgm:presLayoutVars>
          <dgm:dir/>
          <dgm:resizeHandles val="exact"/>
        </dgm:presLayoutVars>
      </dgm:prSet>
      <dgm:spPr/>
    </dgm:pt>
    <dgm:pt modelId="{E0BE8A5C-F0B7-4464-A4E2-E9C7338B2C2F}" type="pres">
      <dgm:prSet presAssocID="{C2731296-8996-43C8-8396-22C13795F9CA}" presName="composite" presStyleCnt="0"/>
      <dgm:spPr/>
    </dgm:pt>
    <dgm:pt modelId="{87C712A5-58A5-4F5F-86E8-08A85647908D}" type="pres">
      <dgm:prSet presAssocID="{C2731296-8996-43C8-8396-22C13795F9CA}" presName="imgShp" presStyleLbl="fgImgPlac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7AF09DC-6E09-4694-A61A-D9F630138FEC}" type="pres">
      <dgm:prSet presAssocID="{C2731296-8996-43C8-8396-22C13795F9CA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053FEE-8DC1-40CA-B028-AE97F59B65C3}" type="pres">
      <dgm:prSet presAssocID="{2A874B9F-99A5-4D7A-9293-853FD2E9EF95}" presName="spacing" presStyleCnt="0"/>
      <dgm:spPr/>
    </dgm:pt>
    <dgm:pt modelId="{C20D8089-E755-401B-A5AA-A86957D632C2}" type="pres">
      <dgm:prSet presAssocID="{98038A3B-315E-4B7E-9E6E-C2D6DC36E7BB}" presName="composite" presStyleCnt="0"/>
      <dgm:spPr/>
    </dgm:pt>
    <dgm:pt modelId="{F0C1A72C-7171-4FC9-98FF-77136FACAE2C}" type="pres">
      <dgm:prSet presAssocID="{98038A3B-315E-4B7E-9E6E-C2D6DC36E7BB}" presName="imgShp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F39AC5ED-5C24-4D4A-95A5-BB7DA7FB0F5A}" type="pres">
      <dgm:prSet presAssocID="{98038A3B-315E-4B7E-9E6E-C2D6DC36E7BB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94BFC4-BADF-4FB2-9203-4DC93B9226C4}" type="pres">
      <dgm:prSet presAssocID="{D381AD94-2BCC-427E-89E8-60023F20C919}" presName="spacing" presStyleCnt="0"/>
      <dgm:spPr/>
    </dgm:pt>
    <dgm:pt modelId="{6BFCE695-A369-40E9-B339-0557962337D2}" type="pres">
      <dgm:prSet presAssocID="{11F46503-16A5-4C99-A180-D50C949069B4}" presName="composite" presStyleCnt="0"/>
      <dgm:spPr/>
    </dgm:pt>
    <dgm:pt modelId="{E1D0F5E3-AC0F-40D6-A30D-EE05CA3AA5AA}" type="pres">
      <dgm:prSet presAssocID="{11F46503-16A5-4C99-A180-D50C949069B4}" presName="imgShp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A230764-8BDB-415E-A9CC-798553D07BE5}" type="pres">
      <dgm:prSet presAssocID="{11F46503-16A5-4C99-A180-D50C949069B4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F08BA9-359C-4586-9533-AF2103AFB348}" type="pres">
      <dgm:prSet presAssocID="{273885B6-7422-4473-B1DF-63818C6D563F}" presName="spacing" presStyleCnt="0"/>
      <dgm:spPr/>
    </dgm:pt>
    <dgm:pt modelId="{81230F56-B5F1-4A93-A1F0-BB952EC2DE65}" type="pres">
      <dgm:prSet presAssocID="{E0BB9FDE-5320-4599-85D4-40B23A6D6C34}" presName="composite" presStyleCnt="0"/>
      <dgm:spPr/>
    </dgm:pt>
    <dgm:pt modelId="{D8471A8D-8375-482C-9E56-9D4C6FB2D4D3}" type="pres">
      <dgm:prSet presAssocID="{E0BB9FDE-5320-4599-85D4-40B23A6D6C34}" presName="imgShp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8EA2A12C-13CF-4B11-ACBD-66A4C6100C69}" type="pres">
      <dgm:prSet presAssocID="{E0BB9FDE-5320-4599-85D4-40B23A6D6C34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FBEBD4-416E-4FA7-9699-0DE0B43A0EF0}" srcId="{CFC2DE9E-4640-4171-8707-3C3645065758}" destId="{98038A3B-315E-4B7E-9E6E-C2D6DC36E7BB}" srcOrd="1" destOrd="0" parTransId="{D4E30287-42CA-4A0D-8EFC-1EBDF64D85BB}" sibTransId="{D381AD94-2BCC-427E-89E8-60023F20C919}"/>
    <dgm:cxn modelId="{BD9F1CAE-9EB3-4782-8656-493474E698B7}" srcId="{CFC2DE9E-4640-4171-8707-3C3645065758}" destId="{11F46503-16A5-4C99-A180-D50C949069B4}" srcOrd="2" destOrd="0" parTransId="{CE9D86F0-6029-4569-BD54-659A26E0E43F}" sibTransId="{273885B6-7422-4473-B1DF-63818C6D563F}"/>
    <dgm:cxn modelId="{12C8386C-1DAA-4F92-A197-504C5F9F644D}" type="presOf" srcId="{CFC2DE9E-4640-4171-8707-3C3645065758}" destId="{873185C2-F781-4CD1-B5C2-9B60577BACDB}" srcOrd="0" destOrd="0" presId="urn:microsoft.com/office/officeart/2005/8/layout/vList3"/>
    <dgm:cxn modelId="{4AF4825F-4FDF-4206-A524-7EF18BBCD269}" srcId="{CFC2DE9E-4640-4171-8707-3C3645065758}" destId="{E0BB9FDE-5320-4599-85D4-40B23A6D6C34}" srcOrd="3" destOrd="0" parTransId="{0BB563F3-6CC1-4FBC-AF10-B6599BE3CBAE}" sibTransId="{AEFE62FC-8861-4011-9F7B-E98033159AA8}"/>
    <dgm:cxn modelId="{A2D93CF4-1E8F-4E96-B651-80B6A18C9611}" type="presOf" srcId="{11F46503-16A5-4C99-A180-D50C949069B4}" destId="{FA230764-8BDB-415E-A9CC-798553D07BE5}" srcOrd="0" destOrd="0" presId="urn:microsoft.com/office/officeart/2005/8/layout/vList3"/>
    <dgm:cxn modelId="{5E8C1388-7DFB-40F6-83AE-68FDA0DD157F}" type="presOf" srcId="{98038A3B-315E-4B7E-9E6E-C2D6DC36E7BB}" destId="{F39AC5ED-5C24-4D4A-95A5-BB7DA7FB0F5A}" srcOrd="0" destOrd="0" presId="urn:microsoft.com/office/officeart/2005/8/layout/vList3"/>
    <dgm:cxn modelId="{A72FF7E8-8482-4388-AE08-91ED4BB5557A}" type="presOf" srcId="{C2731296-8996-43C8-8396-22C13795F9CA}" destId="{47AF09DC-6E09-4694-A61A-D9F630138FEC}" srcOrd="0" destOrd="0" presId="urn:microsoft.com/office/officeart/2005/8/layout/vList3"/>
    <dgm:cxn modelId="{81783AE2-4CD7-4208-B4A2-9077402054E2}" srcId="{CFC2DE9E-4640-4171-8707-3C3645065758}" destId="{C2731296-8996-43C8-8396-22C13795F9CA}" srcOrd="0" destOrd="0" parTransId="{76AB62B4-E960-45F5-9DCB-533611A8F5FD}" sibTransId="{2A874B9F-99A5-4D7A-9293-853FD2E9EF95}"/>
    <dgm:cxn modelId="{B64A6AC2-D675-4185-97C3-FE1A9529BD8D}" type="presOf" srcId="{E0BB9FDE-5320-4599-85D4-40B23A6D6C34}" destId="{8EA2A12C-13CF-4B11-ACBD-66A4C6100C69}" srcOrd="0" destOrd="0" presId="urn:microsoft.com/office/officeart/2005/8/layout/vList3"/>
    <dgm:cxn modelId="{0A032A7F-D0AC-4E33-BA8C-7209D3CCB811}" type="presParOf" srcId="{873185C2-F781-4CD1-B5C2-9B60577BACDB}" destId="{E0BE8A5C-F0B7-4464-A4E2-E9C7338B2C2F}" srcOrd="0" destOrd="0" presId="urn:microsoft.com/office/officeart/2005/8/layout/vList3"/>
    <dgm:cxn modelId="{85E4133E-585B-4B6B-8ACE-0D4D9A8637EC}" type="presParOf" srcId="{E0BE8A5C-F0B7-4464-A4E2-E9C7338B2C2F}" destId="{87C712A5-58A5-4F5F-86E8-08A85647908D}" srcOrd="0" destOrd="0" presId="urn:microsoft.com/office/officeart/2005/8/layout/vList3"/>
    <dgm:cxn modelId="{7CE62FCA-AFD4-42AD-BC4F-B2DCC5AF434E}" type="presParOf" srcId="{E0BE8A5C-F0B7-4464-A4E2-E9C7338B2C2F}" destId="{47AF09DC-6E09-4694-A61A-D9F630138FEC}" srcOrd="1" destOrd="0" presId="urn:microsoft.com/office/officeart/2005/8/layout/vList3"/>
    <dgm:cxn modelId="{D86C6223-D73E-4A8D-8B08-5794479B00F4}" type="presParOf" srcId="{873185C2-F781-4CD1-B5C2-9B60577BACDB}" destId="{CB053FEE-8DC1-40CA-B028-AE97F59B65C3}" srcOrd="1" destOrd="0" presId="urn:microsoft.com/office/officeart/2005/8/layout/vList3"/>
    <dgm:cxn modelId="{866B6379-F9B0-462B-B7CA-F9BE4AD207A4}" type="presParOf" srcId="{873185C2-F781-4CD1-B5C2-9B60577BACDB}" destId="{C20D8089-E755-401B-A5AA-A86957D632C2}" srcOrd="2" destOrd="0" presId="urn:microsoft.com/office/officeart/2005/8/layout/vList3"/>
    <dgm:cxn modelId="{F10BF0F6-A037-4BD0-8D95-45028AF0C284}" type="presParOf" srcId="{C20D8089-E755-401B-A5AA-A86957D632C2}" destId="{F0C1A72C-7171-4FC9-98FF-77136FACAE2C}" srcOrd="0" destOrd="0" presId="urn:microsoft.com/office/officeart/2005/8/layout/vList3"/>
    <dgm:cxn modelId="{5B0D9407-90DF-4DC5-9DC8-22DD64748244}" type="presParOf" srcId="{C20D8089-E755-401B-A5AA-A86957D632C2}" destId="{F39AC5ED-5C24-4D4A-95A5-BB7DA7FB0F5A}" srcOrd="1" destOrd="0" presId="urn:microsoft.com/office/officeart/2005/8/layout/vList3"/>
    <dgm:cxn modelId="{55D48237-33AD-4419-8F9B-EB6889805D7A}" type="presParOf" srcId="{873185C2-F781-4CD1-B5C2-9B60577BACDB}" destId="{5394BFC4-BADF-4FB2-9203-4DC93B9226C4}" srcOrd="3" destOrd="0" presId="urn:microsoft.com/office/officeart/2005/8/layout/vList3"/>
    <dgm:cxn modelId="{7139DC3B-F255-40B4-B255-AA9BEADD6B9A}" type="presParOf" srcId="{873185C2-F781-4CD1-B5C2-9B60577BACDB}" destId="{6BFCE695-A369-40E9-B339-0557962337D2}" srcOrd="4" destOrd="0" presId="urn:microsoft.com/office/officeart/2005/8/layout/vList3"/>
    <dgm:cxn modelId="{C9EF2D10-787F-45EF-8A20-938C2B87B514}" type="presParOf" srcId="{6BFCE695-A369-40E9-B339-0557962337D2}" destId="{E1D0F5E3-AC0F-40D6-A30D-EE05CA3AA5AA}" srcOrd="0" destOrd="0" presId="urn:microsoft.com/office/officeart/2005/8/layout/vList3"/>
    <dgm:cxn modelId="{37F50E67-A873-4686-8A48-6AD56F4DE203}" type="presParOf" srcId="{6BFCE695-A369-40E9-B339-0557962337D2}" destId="{FA230764-8BDB-415E-A9CC-798553D07BE5}" srcOrd="1" destOrd="0" presId="urn:microsoft.com/office/officeart/2005/8/layout/vList3"/>
    <dgm:cxn modelId="{6E9ABAB6-5388-445F-A1BB-329E0AA024D4}" type="presParOf" srcId="{873185C2-F781-4CD1-B5C2-9B60577BACDB}" destId="{DDF08BA9-359C-4586-9533-AF2103AFB348}" srcOrd="5" destOrd="0" presId="urn:microsoft.com/office/officeart/2005/8/layout/vList3"/>
    <dgm:cxn modelId="{99648564-AF0D-4850-8B5B-279B4984771C}" type="presParOf" srcId="{873185C2-F781-4CD1-B5C2-9B60577BACDB}" destId="{81230F56-B5F1-4A93-A1F0-BB952EC2DE65}" srcOrd="6" destOrd="0" presId="urn:microsoft.com/office/officeart/2005/8/layout/vList3"/>
    <dgm:cxn modelId="{3ECEF410-7B83-4463-9DE0-A32A5DCE31B7}" type="presParOf" srcId="{81230F56-B5F1-4A93-A1F0-BB952EC2DE65}" destId="{D8471A8D-8375-482C-9E56-9D4C6FB2D4D3}" srcOrd="0" destOrd="0" presId="urn:microsoft.com/office/officeart/2005/8/layout/vList3"/>
    <dgm:cxn modelId="{7109E192-CE2B-4426-9A1F-E9386A619437}" type="presParOf" srcId="{81230F56-B5F1-4A93-A1F0-BB952EC2DE65}" destId="{8EA2A12C-13CF-4B11-ACBD-66A4C6100C69}" srcOrd="1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637BB6B-EE1B-48FB-8575-0D55C373DE88}" type="datetimeFigureOut">
              <a:rPr lang="en-US" smtClean="0"/>
              <a:pPr/>
              <a:t>5/31/2007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637BB6B-EE1B-48FB-8575-0D55C373DE88}" type="datetimeFigureOut">
              <a:rPr lang="en-US" smtClean="0"/>
              <a:pPr/>
              <a:t>5/31/2007</a:t>
            </a:fld>
            <a:endParaRPr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jangoproject.com/documentation/model-api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jangoproject.com/documentation/model-api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oldlab.caltech.edu/admin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microsoft.com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ckeditor.net/safari" TargetMode="External"/><Relationship Id="rId2" Type="http://schemas.openxmlformats.org/officeDocument/2006/relationships/hyperlink" Target="http://www.fckeditor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ozilla.org/MPL/MPL-1.1.html" TargetMode="External"/><Relationship Id="rId5" Type="http://schemas.openxmlformats.org/officeDocument/2006/relationships/hyperlink" Target="http://www.gnu.org/licenses/lgpl.html" TargetMode="External"/><Relationship Id="rId4" Type="http://schemas.openxmlformats.org/officeDocument/2006/relationships/hyperlink" Target="http://www.gnu.org/licenses/gpl.html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jquery.com/demo/thickbox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"How I created a non-wiki wiki in 5 days"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pro-Django presentation:</a:t>
            </a:r>
            <a:br>
              <a:rPr lang="en-US" dirty="0" smtClean="0"/>
            </a:br>
            <a:r>
              <a:rPr lang="en-US" dirty="0" smtClean="0"/>
              <a:t>Brandon W. King</a:t>
            </a:r>
          </a:p>
          <a:p>
            <a:r>
              <a:rPr lang="en-US" dirty="0" err="1" smtClean="0"/>
              <a:t>SoCal</a:t>
            </a:r>
            <a:r>
              <a:rPr lang="en-US" dirty="0" smtClean="0"/>
              <a:t> </a:t>
            </a:r>
            <a:r>
              <a:rPr lang="en-US" dirty="0" err="1" smtClean="0"/>
              <a:t>Piggies</a:t>
            </a:r>
            <a:r>
              <a:rPr lang="en-US" dirty="0" smtClean="0"/>
              <a:t> - May 2007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17925"/>
          <a:stretch>
            <a:fillRect/>
          </a:stretch>
        </p:blipFill>
        <p:spPr bwMode="auto">
          <a:xfrm>
            <a:off x="0" y="0"/>
            <a:ext cx="9179419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ounded Rectangle 2"/>
          <p:cNvSpPr/>
          <p:nvPr/>
        </p:nvSpPr>
        <p:spPr>
          <a:xfrm>
            <a:off x="838200" y="3048000"/>
            <a:ext cx="990600" cy="228600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the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</a:t>
            </a:r>
          </a:p>
          <a:p>
            <a:pPr lvl="1"/>
            <a:r>
              <a:rPr lang="en-US" dirty="0" err="1" smtClean="0"/>
              <a:t>MenuSet</a:t>
            </a:r>
            <a:endParaRPr lang="en-US" dirty="0" smtClean="0"/>
          </a:p>
          <a:p>
            <a:pPr lvl="2"/>
            <a:r>
              <a:rPr lang="en-US" dirty="0" smtClean="0"/>
              <a:t>Horizontal Menu (ref to “Menu”)</a:t>
            </a:r>
          </a:p>
          <a:p>
            <a:pPr lvl="2"/>
            <a:r>
              <a:rPr lang="en-US" dirty="0" smtClean="0"/>
              <a:t>Vertical Menu (ref to “Menu”)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Menu</a:t>
            </a:r>
          </a:p>
          <a:p>
            <a:pPr lvl="1"/>
            <a:r>
              <a:rPr lang="en-US" dirty="0" smtClean="0"/>
              <a:t>Menu Item</a:t>
            </a:r>
            <a:r>
              <a:rPr lang="en-US" dirty="0" smtClean="0"/>
              <a:t> (Many-to-many)</a:t>
            </a:r>
            <a:endParaRPr lang="en-US" dirty="0" smtClean="0"/>
          </a:p>
          <a:p>
            <a:pPr lvl="2"/>
            <a:r>
              <a:rPr lang="en-US" dirty="0" smtClean="0"/>
              <a:t>Menu Sub Item </a:t>
            </a:r>
            <a:r>
              <a:rPr lang="en-US" dirty="0" smtClean="0"/>
              <a:t>(Many-to-many)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from </a:t>
            </a:r>
            <a:r>
              <a:rPr lang="en-US" dirty="0" err="1" smtClean="0">
                <a:solidFill>
                  <a:srgbClr val="00B0F0"/>
                </a:solidFill>
              </a:rPr>
              <a:t>django.db</a:t>
            </a:r>
            <a:r>
              <a:rPr lang="en-US" dirty="0" smtClean="0">
                <a:solidFill>
                  <a:srgbClr val="00B0F0"/>
                </a:solidFill>
              </a:rPr>
              <a:t> import models</a:t>
            </a:r>
          </a:p>
          <a:p>
            <a:pPr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class </a:t>
            </a:r>
            <a:r>
              <a:rPr lang="en-US" dirty="0" err="1" smtClean="0">
                <a:solidFill>
                  <a:srgbClr val="00B0F0"/>
                </a:solidFill>
              </a:rPr>
              <a:t>MenuSubItem</a:t>
            </a:r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dirty="0" err="1" smtClean="0">
                <a:solidFill>
                  <a:srgbClr val="00B0F0"/>
                </a:solidFill>
              </a:rPr>
              <a:t>models.Model</a:t>
            </a:r>
            <a:r>
              <a:rPr lang="en-US" dirty="0" smtClean="0">
                <a:solidFill>
                  <a:srgbClr val="00B0F0"/>
                </a:solidFill>
              </a:rPr>
              <a:t>):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  class Admin: </a:t>
            </a:r>
            <a:r>
              <a:rPr lang="en-US" dirty="0" smtClean="0"/>
              <a:t>pass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Internal name (i.e. </a:t>
            </a:r>
            <a:r>
              <a:rPr lang="en-US" dirty="0" err="1" smtClean="0">
                <a:solidFill>
                  <a:srgbClr val="FF0000"/>
                </a:solidFill>
              </a:rPr>
              <a:t>mussa_download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id_name</a:t>
            </a:r>
            <a:r>
              <a:rPr lang="en-US" dirty="0" smtClean="0"/>
              <a:t> = </a:t>
            </a:r>
            <a:r>
              <a:rPr lang="en-US" dirty="0" err="1" smtClean="0"/>
              <a:t>models.CharField</a:t>
            </a:r>
            <a:r>
              <a:rPr lang="en-US" dirty="0" smtClean="0"/>
              <a:t>(</a:t>
            </a:r>
            <a:r>
              <a:rPr lang="en-US" dirty="0" err="1" smtClean="0"/>
              <a:t>maxlength</a:t>
            </a:r>
            <a:r>
              <a:rPr lang="en-US" dirty="0" smtClean="0"/>
              <a:t>=100)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Name to display on page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display_name</a:t>
            </a:r>
            <a:r>
              <a:rPr lang="en-US" dirty="0" smtClean="0"/>
              <a:t> = </a:t>
            </a:r>
            <a:r>
              <a:rPr lang="en-US" dirty="0" err="1" smtClean="0"/>
              <a:t>models.CharField</a:t>
            </a:r>
            <a:r>
              <a:rPr lang="en-US" dirty="0" smtClean="0"/>
              <a:t>(</a:t>
            </a:r>
            <a:r>
              <a:rPr lang="en-US" dirty="0" err="1" smtClean="0"/>
              <a:t>maxlength</a:t>
            </a:r>
            <a:r>
              <a:rPr lang="en-US" dirty="0" smtClean="0"/>
              <a:t>=100)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Priority</a:t>
            </a:r>
          </a:p>
          <a:p>
            <a:pPr>
              <a:buNone/>
            </a:pPr>
            <a:r>
              <a:rPr lang="en-US" dirty="0" smtClean="0"/>
              <a:t>  priority = </a:t>
            </a:r>
            <a:r>
              <a:rPr lang="en-US" dirty="0" err="1" smtClean="0"/>
              <a:t>models.PositiveSmallIntegerField</a:t>
            </a:r>
            <a:r>
              <a:rPr lang="en-US" dirty="0" smtClean="0"/>
              <a:t>(default=50)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Internal</a:t>
            </a:r>
          </a:p>
          <a:p>
            <a:pPr>
              <a:buNone/>
            </a:pPr>
            <a:r>
              <a:rPr lang="en-US" dirty="0" smtClean="0"/>
              <a:t>  internal = </a:t>
            </a:r>
            <a:r>
              <a:rPr lang="en-US" dirty="0" err="1" smtClean="0"/>
              <a:t>models.BooleanField</a:t>
            </a:r>
            <a:r>
              <a:rPr lang="en-US" dirty="0" smtClean="0"/>
              <a:t>(default=False)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# Link to internal page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page_name</a:t>
            </a:r>
            <a:r>
              <a:rPr lang="en-US" dirty="0" smtClean="0"/>
              <a:t> = </a:t>
            </a:r>
            <a:r>
              <a:rPr lang="en-US" dirty="0" err="1" smtClean="0"/>
              <a:t>models.SlugField</a:t>
            </a:r>
            <a:r>
              <a:rPr lang="en-US" dirty="0" smtClean="0"/>
              <a:t>(</a:t>
            </a:r>
            <a:r>
              <a:rPr lang="en-US" dirty="0" err="1" smtClean="0"/>
              <a:t>maxlength</a:t>
            </a:r>
            <a:r>
              <a:rPr lang="en-US" dirty="0" smtClean="0"/>
              <a:t>=50, blank=True)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Link to </a:t>
            </a:r>
            <a:r>
              <a:rPr lang="en-US" dirty="0" err="1" smtClean="0">
                <a:solidFill>
                  <a:srgbClr val="FF0000"/>
                </a:solidFill>
              </a:rPr>
              <a:t>url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url</a:t>
            </a:r>
            <a:r>
              <a:rPr lang="en-US" dirty="0" smtClean="0"/>
              <a:t> = </a:t>
            </a:r>
            <a:r>
              <a:rPr lang="en-US" dirty="0" err="1" smtClean="0"/>
              <a:t>models.URLField</a:t>
            </a:r>
            <a:r>
              <a:rPr lang="en-US" dirty="0" smtClean="0"/>
              <a:t>(blank=True)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00B0F0"/>
                </a:solidFill>
              </a:rPr>
              <a:t>def __</a:t>
            </a:r>
            <a:r>
              <a:rPr lang="en-US" dirty="0" err="1" smtClean="0">
                <a:solidFill>
                  <a:srgbClr val="00B0F0"/>
                </a:solidFill>
              </a:rPr>
              <a:t>str</a:t>
            </a:r>
            <a:r>
              <a:rPr lang="en-US" dirty="0" smtClean="0">
                <a:solidFill>
                  <a:srgbClr val="00B0F0"/>
                </a:solidFill>
              </a:rPr>
              <a:t>__(self):</a:t>
            </a:r>
          </a:p>
          <a:p>
            <a:pPr>
              <a:buNone/>
            </a:pPr>
            <a:r>
              <a:rPr lang="en-US" dirty="0" smtClean="0"/>
              <a:t>    return '(%s) %s' % (</a:t>
            </a:r>
            <a:r>
              <a:rPr lang="en-US" dirty="0" err="1" smtClean="0"/>
              <a:t>self.id_name</a:t>
            </a:r>
            <a:r>
              <a:rPr lang="en-US" dirty="0" smtClean="0"/>
              <a:t>, </a:t>
            </a:r>
            <a:r>
              <a:rPr lang="en-US" dirty="0" err="1" smtClean="0"/>
              <a:t>self.display_name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class Menu(</a:t>
            </a:r>
            <a:r>
              <a:rPr lang="en-US" dirty="0" err="1" smtClean="0">
                <a:solidFill>
                  <a:srgbClr val="00B0F0"/>
                </a:solidFill>
              </a:rPr>
              <a:t>models.Model</a:t>
            </a:r>
            <a:r>
              <a:rPr lang="en-US" dirty="0" smtClean="0">
                <a:solidFill>
                  <a:srgbClr val="00B0F0"/>
                </a:solidFill>
              </a:rPr>
              <a:t>):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00B0F0"/>
                </a:solidFill>
              </a:rPr>
              <a:t>class Admin: </a:t>
            </a:r>
            <a:r>
              <a:rPr lang="en-US" dirty="0" smtClean="0"/>
              <a:t>pass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name = </a:t>
            </a:r>
            <a:r>
              <a:rPr lang="en-US" dirty="0" err="1" smtClean="0">
                <a:solidFill>
                  <a:srgbClr val="00B0F0"/>
                </a:solidFill>
              </a:rPr>
              <a:t>models.CharField</a:t>
            </a:r>
            <a:r>
              <a:rPr lang="en-US" dirty="0" smtClean="0"/>
              <a:t>(</a:t>
            </a:r>
            <a:r>
              <a:rPr lang="en-US" dirty="0" err="1" smtClean="0"/>
              <a:t>maxlength</a:t>
            </a:r>
            <a:r>
              <a:rPr lang="en-US" dirty="0" smtClean="0"/>
              <a:t>=100)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menu_items</a:t>
            </a:r>
            <a:r>
              <a:rPr lang="en-US" dirty="0" smtClean="0"/>
              <a:t> = </a:t>
            </a:r>
            <a:r>
              <a:rPr lang="en-US" dirty="0" err="1" smtClean="0">
                <a:solidFill>
                  <a:srgbClr val="00B0F0"/>
                </a:solidFill>
              </a:rPr>
              <a:t>models.ManyToManyField</a:t>
            </a:r>
            <a:r>
              <a:rPr lang="en-US" dirty="0" smtClean="0"/>
              <a:t>(</a:t>
            </a:r>
            <a:r>
              <a:rPr lang="en-US" dirty="0" err="1" smtClean="0"/>
              <a:t>MenuItem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def __</a:t>
            </a:r>
            <a:r>
              <a:rPr lang="en-US" dirty="0" err="1" smtClean="0"/>
              <a:t>str</a:t>
            </a:r>
            <a:r>
              <a:rPr lang="en-US" dirty="0" smtClean="0"/>
              <a:t>__(self):</a:t>
            </a:r>
          </a:p>
          <a:p>
            <a:pPr>
              <a:buNone/>
            </a:pPr>
            <a:r>
              <a:rPr lang="en-US" dirty="0" smtClean="0"/>
              <a:t>    return self.name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 Item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class </a:t>
            </a:r>
            <a:r>
              <a:rPr lang="en-US" dirty="0" err="1" smtClean="0">
                <a:solidFill>
                  <a:srgbClr val="00B0F0"/>
                </a:solidFill>
              </a:rPr>
              <a:t>MenuItem</a:t>
            </a:r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dirty="0" err="1" smtClean="0">
                <a:solidFill>
                  <a:srgbClr val="00B0F0"/>
                </a:solidFill>
              </a:rPr>
              <a:t>models.Model</a:t>
            </a:r>
            <a:r>
              <a:rPr lang="en-US" dirty="0" smtClean="0">
                <a:solidFill>
                  <a:srgbClr val="00B0F0"/>
                </a:solidFill>
              </a:rPr>
              <a:t>):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00B0F0"/>
                </a:solidFill>
              </a:rPr>
              <a:t>class Admin:</a:t>
            </a:r>
            <a:r>
              <a:rPr lang="en-US" dirty="0" smtClean="0"/>
              <a:t> pass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/>
              <a:t>  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Internal name (i.e. </a:t>
            </a:r>
            <a:r>
              <a:rPr lang="en-US" dirty="0" err="1" smtClean="0">
                <a:solidFill>
                  <a:srgbClr val="FF0000"/>
                </a:solidFill>
              </a:rPr>
              <a:t>mussa_download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id_name</a:t>
            </a:r>
            <a:r>
              <a:rPr lang="en-US" dirty="0" smtClean="0"/>
              <a:t> = </a:t>
            </a:r>
            <a:r>
              <a:rPr lang="en-US" dirty="0" err="1" smtClean="0"/>
              <a:t>models.CharField</a:t>
            </a:r>
            <a:r>
              <a:rPr lang="en-US" dirty="0" smtClean="0"/>
              <a:t>(</a:t>
            </a:r>
            <a:r>
              <a:rPr lang="en-US" dirty="0" err="1" smtClean="0"/>
              <a:t>maxlength</a:t>
            </a:r>
            <a:r>
              <a:rPr lang="en-US" dirty="0" smtClean="0"/>
              <a:t>=100)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Name to display on page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display_name</a:t>
            </a:r>
            <a:r>
              <a:rPr lang="en-US" dirty="0" smtClean="0"/>
              <a:t> = </a:t>
            </a:r>
            <a:r>
              <a:rPr lang="en-US" dirty="0" err="1" smtClean="0"/>
              <a:t>models.CharField</a:t>
            </a:r>
            <a:r>
              <a:rPr lang="en-US" dirty="0" smtClean="0"/>
              <a:t>(</a:t>
            </a:r>
            <a:r>
              <a:rPr lang="en-US" dirty="0" err="1" smtClean="0"/>
              <a:t>maxlength</a:t>
            </a:r>
            <a:r>
              <a:rPr lang="en-US" dirty="0" smtClean="0"/>
              <a:t>=100)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Priority</a:t>
            </a:r>
          </a:p>
          <a:p>
            <a:pPr>
              <a:buNone/>
            </a:pPr>
            <a:r>
              <a:rPr lang="en-US" dirty="0" smtClean="0"/>
              <a:t>  priority = </a:t>
            </a:r>
            <a:r>
              <a:rPr lang="en-US" dirty="0" err="1" smtClean="0"/>
              <a:t>models.PositiveSmallIntegerField</a:t>
            </a:r>
            <a:r>
              <a:rPr lang="en-US" dirty="0" smtClean="0"/>
              <a:t>(default=50)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Internal</a:t>
            </a:r>
          </a:p>
          <a:p>
            <a:pPr>
              <a:buNone/>
            </a:pPr>
            <a:r>
              <a:rPr lang="en-US" dirty="0" smtClean="0"/>
              <a:t>  internal = </a:t>
            </a:r>
            <a:r>
              <a:rPr lang="en-US" dirty="0" err="1" smtClean="0"/>
              <a:t>models.BooleanField</a:t>
            </a:r>
            <a:r>
              <a:rPr lang="en-US" dirty="0" smtClean="0"/>
              <a:t>(default=False)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Link to internal page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page_name</a:t>
            </a:r>
            <a:r>
              <a:rPr lang="en-US" dirty="0" smtClean="0"/>
              <a:t> = </a:t>
            </a:r>
            <a:r>
              <a:rPr lang="en-US" dirty="0" err="1" smtClean="0"/>
              <a:t>models.SlugField</a:t>
            </a:r>
            <a:r>
              <a:rPr lang="en-US" dirty="0" smtClean="0"/>
              <a:t>(</a:t>
            </a:r>
            <a:r>
              <a:rPr lang="en-US" dirty="0" err="1" smtClean="0"/>
              <a:t>maxlength</a:t>
            </a:r>
            <a:r>
              <a:rPr lang="en-US" dirty="0" smtClean="0"/>
              <a:t>=50, blank=True)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# Link to </a:t>
            </a:r>
            <a:r>
              <a:rPr lang="en-US" dirty="0" err="1" smtClean="0">
                <a:solidFill>
                  <a:srgbClr val="FF0000"/>
                </a:solidFill>
              </a:rPr>
              <a:t>url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url</a:t>
            </a:r>
            <a:r>
              <a:rPr lang="en-US" dirty="0" smtClean="0"/>
              <a:t> = </a:t>
            </a:r>
            <a:r>
              <a:rPr lang="en-US" dirty="0" err="1" smtClean="0"/>
              <a:t>models.URLField</a:t>
            </a:r>
            <a:r>
              <a:rPr lang="en-US" dirty="0" smtClean="0"/>
              <a:t>(blank=True)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Any sub-menu items (optional)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sub_menu_items</a:t>
            </a:r>
            <a:r>
              <a:rPr lang="en-US" dirty="0" smtClean="0"/>
              <a:t> = </a:t>
            </a:r>
            <a:r>
              <a:rPr lang="en-US" dirty="0" err="1" smtClean="0"/>
              <a:t>models.ManyToManyField</a:t>
            </a:r>
            <a:r>
              <a:rPr lang="en-US" dirty="0" smtClean="0"/>
              <a:t>(</a:t>
            </a:r>
            <a:r>
              <a:rPr lang="en-US" dirty="0" err="1" smtClean="0"/>
              <a:t>MenuSubItem</a:t>
            </a:r>
            <a:r>
              <a:rPr lang="en-US" dirty="0" smtClean="0"/>
              <a:t>, blank=True)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def __</a:t>
            </a:r>
            <a:r>
              <a:rPr lang="en-US" dirty="0" err="1" smtClean="0"/>
              <a:t>str</a:t>
            </a:r>
            <a:r>
              <a:rPr lang="en-US" dirty="0" smtClean="0"/>
              <a:t>__(self):</a:t>
            </a:r>
          </a:p>
          <a:p>
            <a:pPr>
              <a:buNone/>
            </a:pPr>
            <a:r>
              <a:rPr lang="en-US" dirty="0" smtClean="0"/>
              <a:t>    return '(%s) %s' % (</a:t>
            </a:r>
            <a:r>
              <a:rPr lang="en-US" dirty="0" err="1" smtClean="0"/>
              <a:t>self.id_name</a:t>
            </a:r>
            <a:r>
              <a:rPr lang="en-US" dirty="0" smtClean="0"/>
              <a:t>, </a:t>
            </a:r>
            <a:r>
              <a:rPr lang="en-US" dirty="0" err="1" smtClean="0"/>
              <a:t>self.display_name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Field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dirty="0" err="1" smtClean="0">
                <a:hlinkClick r:id="rId2"/>
              </a:rPr>
              <a:t>AutoField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BooleanField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CharField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CommaSeparatedIntegerField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DateField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DateTimeField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DecimalField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EmailField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FileField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FilePathField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FloatField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ImageField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IntegerField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IPAddressField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NullBooleanField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PhoneNumberField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PositiveIntegerField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PositiveSmallIntegerField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SlugField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SmallIntegerField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TextField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TimeField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URLField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USStateField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XMLField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Field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>
                <a:hlinkClick r:id="rId2"/>
              </a:rPr>
              <a:t>null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blank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choices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core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db_column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db_index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default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editable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help_text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primary_key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radio_admin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unique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unique_for_date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unique_for_month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unique_for_year</a:t>
            </a:r>
            <a:endParaRPr lang="en-US" dirty="0" smtClean="0"/>
          </a:p>
          <a:p>
            <a:r>
              <a:rPr lang="en-US" dirty="0" err="1" smtClean="0">
                <a:hlinkClick r:id="rId2"/>
              </a:rPr>
              <a:t>validator_list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db, tables, and </a:t>
            </a:r>
            <a:r>
              <a:rPr lang="en-US" dirty="0" err="1" smtClean="0"/>
              <a:t>syncdb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woldcms</a:t>
            </a:r>
            <a:r>
              <a:rPr lang="en-US" dirty="0" smtClean="0"/>
              <a:t>/</a:t>
            </a:r>
          </a:p>
          <a:p>
            <a:pPr lvl="1"/>
            <a:r>
              <a:rPr lang="en-US" dirty="0" smtClean="0"/>
              <a:t>p</a:t>
            </a:r>
            <a:r>
              <a:rPr lang="en-US" dirty="0" smtClean="0"/>
              <a:t>ython manage.py </a:t>
            </a:r>
            <a:r>
              <a:rPr lang="en-US" dirty="0" err="1" smtClean="0"/>
              <a:t>sqlall</a:t>
            </a:r>
            <a:r>
              <a:rPr lang="en-US" dirty="0" smtClean="0"/>
              <a:t> pages </a:t>
            </a:r>
            <a:r>
              <a:rPr lang="en-US" dirty="0" smtClean="0">
                <a:solidFill>
                  <a:srgbClr val="FF0000"/>
                </a:solidFill>
              </a:rPr>
              <a:t>#creates new db (if </a:t>
            </a:r>
            <a:r>
              <a:rPr lang="en-US" dirty="0" err="1" smtClean="0">
                <a:solidFill>
                  <a:srgbClr val="FF0000"/>
                </a:solidFill>
              </a:rPr>
              <a:t>d.n.e</a:t>
            </a:r>
            <a:r>
              <a:rPr lang="en-US" dirty="0" smtClean="0">
                <a:solidFill>
                  <a:srgbClr val="FF0000"/>
                </a:solidFill>
              </a:rPr>
              <a:t>.), tables, indexes, etc.</a:t>
            </a:r>
          </a:p>
          <a:p>
            <a:pPr lvl="1"/>
            <a:r>
              <a:rPr lang="en-US" dirty="0" smtClean="0"/>
              <a:t>p</a:t>
            </a:r>
            <a:r>
              <a:rPr lang="en-US" dirty="0" smtClean="0"/>
              <a:t>ython manage.py </a:t>
            </a:r>
            <a:r>
              <a:rPr lang="en-US" dirty="0" err="1" smtClean="0"/>
              <a:t>syncdb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#Sets up authentication, admin, etc.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Fireup</a:t>
            </a:r>
            <a:r>
              <a:rPr lang="en-US" dirty="0" smtClean="0"/>
              <a:t> some Django goodness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</a:t>
            </a:r>
            <a:r>
              <a:rPr lang="en-US" dirty="0" err="1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woldcms</a:t>
            </a:r>
            <a:r>
              <a:rPr lang="en-US" dirty="0" smtClean="0"/>
              <a:t>/</a:t>
            </a:r>
          </a:p>
          <a:p>
            <a:pPr lvl="1"/>
            <a:r>
              <a:rPr lang="en-US" dirty="0" smtClean="0"/>
              <a:t>p</a:t>
            </a:r>
            <a:r>
              <a:rPr lang="en-US" dirty="0" smtClean="0"/>
              <a:t>ython manage.py </a:t>
            </a:r>
            <a:r>
              <a:rPr lang="en-US" dirty="0" err="1" smtClean="0"/>
              <a:t>runserver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#now on localhost:8000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&lt;snap fingers&gt; now at:</a:t>
            </a:r>
          </a:p>
          <a:p>
            <a:pPr lvl="1"/>
            <a:r>
              <a:rPr lang="en-US" dirty="0" smtClean="0">
                <a:hlinkClick r:id="rId2"/>
              </a:rPr>
              <a:t>http://woldlab.caltech.edu/admin/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Mmm</a:t>
            </a:r>
            <a:r>
              <a:rPr lang="en-US" dirty="0" smtClean="0"/>
              <a:t>… data… Got Views?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now input the data we need through the admin interface.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Non-wiki wiki?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website that looks like a website, but behaves like a wiki.</a:t>
            </a:r>
          </a:p>
          <a:p>
            <a:r>
              <a:rPr lang="en-US" dirty="0" err="1" smtClean="0"/>
              <a:t>Mediawiki</a:t>
            </a:r>
            <a:r>
              <a:rPr lang="en-US" dirty="0" smtClean="0"/>
              <a:t>, </a:t>
            </a:r>
            <a:r>
              <a:rPr lang="en-US" dirty="0" err="1" smtClean="0"/>
              <a:t>MoinMoin</a:t>
            </a:r>
            <a:r>
              <a:rPr lang="en-US" dirty="0" smtClean="0"/>
              <a:t>, look like wikis.</a:t>
            </a:r>
          </a:p>
          <a:p>
            <a:r>
              <a:rPr lang="en-US" dirty="0" smtClean="0"/>
              <a:t>Websites tend to have navigation menus.</a:t>
            </a:r>
          </a:p>
          <a:p>
            <a:r>
              <a:rPr lang="en-US" dirty="0" smtClean="0"/>
              <a:t>Wikis tend to have navigation within the wiki page.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django.template</a:t>
            </a:r>
            <a:r>
              <a:rPr lang="en-US" dirty="0" smtClean="0"/>
              <a:t> import Context, </a:t>
            </a:r>
            <a:r>
              <a:rPr lang="en-US" dirty="0" smtClean="0"/>
              <a:t>loader</a:t>
            </a:r>
          </a:p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django.http</a:t>
            </a:r>
            <a:r>
              <a:rPr lang="en-US" dirty="0" smtClean="0"/>
              <a:t> import </a:t>
            </a:r>
            <a:r>
              <a:rPr lang="en-US" dirty="0" err="1" smtClean="0"/>
              <a:t>HttpResponse</a:t>
            </a:r>
            <a:r>
              <a:rPr lang="en-US" dirty="0" smtClean="0"/>
              <a:t>, </a:t>
            </a:r>
            <a:r>
              <a:rPr lang="en-US" dirty="0" err="1" smtClean="0"/>
              <a:t>HttpResponseRedirect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def index(request):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return </a:t>
            </a:r>
            <a:r>
              <a:rPr lang="en-US" dirty="0" err="1" smtClean="0"/>
              <a:t>HttpResponse</a:t>
            </a:r>
            <a:r>
              <a:rPr lang="en-US" dirty="0" smtClean="0"/>
              <a:t>(“&lt;h1&gt;Look a non-wiki!&lt;/h1&gt;”)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</a:t>
            </a:r>
            <a:r>
              <a:rPr lang="en-US" dirty="0" smtClean="0"/>
              <a:t>ef </a:t>
            </a:r>
            <a:r>
              <a:rPr lang="en-US" dirty="0" err="1" smtClean="0"/>
              <a:t>punish_user</a:t>
            </a:r>
            <a:r>
              <a:rPr lang="en-US" dirty="0" smtClean="0"/>
              <a:t>(request):</a:t>
            </a:r>
          </a:p>
          <a:p>
            <a:pPr>
              <a:buNone/>
            </a:pPr>
            <a:r>
              <a:rPr lang="en-US" dirty="0" smtClean="0"/>
              <a:t>  return </a:t>
            </a:r>
            <a:r>
              <a:rPr lang="en-US" dirty="0" err="1" smtClean="0"/>
              <a:t>HttpRequestRedirect</a:t>
            </a:r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‘http://microsoft.com</a:t>
            </a:r>
            <a:r>
              <a:rPr lang="en-US" dirty="0" smtClean="0"/>
              <a:t>’)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17925"/>
          <a:stretch>
            <a:fillRect/>
          </a:stretch>
        </p:blipFill>
        <p:spPr bwMode="auto">
          <a:xfrm>
            <a:off x="0" y="0"/>
            <a:ext cx="9179419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ounded Rectangle 2"/>
          <p:cNvSpPr/>
          <p:nvPr/>
        </p:nvSpPr>
        <p:spPr>
          <a:xfrm>
            <a:off x="381000" y="4876800"/>
            <a:ext cx="1828800" cy="228600"/>
          </a:xfrm>
          <a:prstGeom prst="roundRect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ONLY down side to Django…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to hook up the view to a </a:t>
            </a:r>
            <a:r>
              <a:rPr lang="en-US" dirty="0" err="1" smtClean="0"/>
              <a:t>url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{% cue documentation %}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17925"/>
          <a:stretch>
            <a:fillRect/>
          </a:stretch>
        </p:blipFill>
        <p:spPr bwMode="auto">
          <a:xfrm>
            <a:off x="0" y="0"/>
            <a:ext cx="9179419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ounded Rectangle 2"/>
          <p:cNvSpPr/>
          <p:nvPr/>
        </p:nvSpPr>
        <p:spPr>
          <a:xfrm>
            <a:off x="381000" y="4724400"/>
            <a:ext cx="1066800" cy="228600"/>
          </a:xfrm>
          <a:prstGeom prst="roundRect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woldcms</a:t>
            </a:r>
            <a:r>
              <a:rPr lang="en-US" dirty="0" smtClean="0"/>
              <a:t>/urls.py:</a:t>
            </a:r>
          </a:p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django.conf.urls.defaults</a:t>
            </a:r>
            <a:r>
              <a:rPr lang="en-US" dirty="0" smtClean="0"/>
              <a:t> import *</a:t>
            </a:r>
          </a:p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woldcms</a:t>
            </a:r>
            <a:r>
              <a:rPr lang="en-US" dirty="0" smtClean="0"/>
              <a:t> import settings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urlpatterns</a:t>
            </a:r>
            <a:r>
              <a:rPr lang="en-US" dirty="0" smtClean="0"/>
              <a:t> = patterns('',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 smtClean="0">
                <a:solidFill>
                  <a:srgbClr val="FF0000"/>
                </a:solidFill>
              </a:rPr>
              <a:t>Uncomment this for admin:</a:t>
            </a:r>
          </a:p>
          <a:p>
            <a:pPr>
              <a:buNone/>
            </a:pPr>
            <a:r>
              <a:rPr lang="en-US" dirty="0" smtClean="0"/>
              <a:t>    (</a:t>
            </a:r>
            <a:r>
              <a:rPr lang="en-US" dirty="0" err="1" smtClean="0"/>
              <a:t>r'^admin</a:t>
            </a:r>
            <a:r>
              <a:rPr lang="en-US" dirty="0" smtClean="0"/>
              <a:t>/', include('</a:t>
            </a:r>
            <a:r>
              <a:rPr lang="en-US" dirty="0" err="1" smtClean="0"/>
              <a:t>django.contrib.admin.urls</a:t>
            </a:r>
            <a:r>
              <a:rPr lang="en-US" dirty="0" smtClean="0"/>
              <a:t>')),</a:t>
            </a:r>
          </a:p>
          <a:p>
            <a:pPr>
              <a:buNone/>
            </a:pPr>
            <a:r>
              <a:rPr lang="en-US" dirty="0" smtClean="0"/>
              <a:t>    (</a:t>
            </a:r>
            <a:r>
              <a:rPr lang="en-US" dirty="0" err="1" smtClean="0"/>
              <a:t>r'^html</a:t>
            </a:r>
            <a:r>
              <a:rPr lang="en-US" dirty="0" smtClean="0"/>
              <a:t>/', include('</a:t>
            </a:r>
            <a:r>
              <a:rPr lang="en-US" dirty="0" err="1" smtClean="0"/>
              <a:t>woldcms.page.urls</a:t>
            </a:r>
            <a:r>
              <a:rPr lang="en-US" dirty="0" smtClean="0"/>
              <a:t>')),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#(</a:t>
            </a:r>
            <a:r>
              <a:rPr lang="en-US" dirty="0" err="1" smtClean="0">
                <a:solidFill>
                  <a:srgbClr val="FF0000"/>
                </a:solidFill>
              </a:rPr>
              <a:t>r'^accounts</a:t>
            </a:r>
            <a:r>
              <a:rPr lang="en-US" dirty="0" smtClean="0">
                <a:solidFill>
                  <a:srgbClr val="FF0000"/>
                </a:solidFill>
              </a:rPr>
              <a:t>/login/', '</a:t>
            </a:r>
            <a:r>
              <a:rPr lang="en-US" dirty="0" err="1" smtClean="0">
                <a:solidFill>
                  <a:srgbClr val="FF0000"/>
                </a:solidFill>
              </a:rPr>
              <a:t>django.contrib.auth.views.login</a:t>
            </a:r>
            <a:r>
              <a:rPr lang="en-US" dirty="0" smtClean="0">
                <a:solidFill>
                  <a:srgbClr val="FF0000"/>
                </a:solidFill>
              </a:rPr>
              <a:t>'),</a:t>
            </a:r>
          </a:p>
          <a:p>
            <a:pPr>
              <a:buNone/>
            </a:pPr>
            <a:r>
              <a:rPr lang="en-US" dirty="0" smtClean="0"/>
              <a:t>    (</a:t>
            </a:r>
            <a:r>
              <a:rPr lang="en-US" dirty="0" err="1" smtClean="0"/>
              <a:t>r'^login</a:t>
            </a:r>
            <a:r>
              <a:rPr lang="en-US" dirty="0" smtClean="0"/>
              <a:t>/', '</a:t>
            </a:r>
            <a:r>
              <a:rPr lang="en-US" dirty="0" err="1" smtClean="0"/>
              <a:t>woldcms.page.views.login</a:t>
            </a:r>
            <a:r>
              <a:rPr lang="en-US" dirty="0" smtClean="0"/>
              <a:t>'),</a:t>
            </a:r>
          </a:p>
          <a:p>
            <a:pPr>
              <a:buNone/>
            </a:pPr>
            <a:r>
              <a:rPr lang="en-US" dirty="0" smtClean="0"/>
              <a:t>    (</a:t>
            </a:r>
            <a:r>
              <a:rPr lang="en-US" dirty="0" err="1" smtClean="0"/>
              <a:t>r'^logout</a:t>
            </a:r>
            <a:r>
              <a:rPr lang="en-US" dirty="0" smtClean="0"/>
              <a:t>/', '</a:t>
            </a:r>
            <a:r>
              <a:rPr lang="en-US" dirty="0" err="1" smtClean="0"/>
              <a:t>woldcms.page.views.logout</a:t>
            </a:r>
            <a:r>
              <a:rPr lang="en-US" dirty="0" smtClean="0"/>
              <a:t>'),</a:t>
            </a:r>
          </a:p>
          <a:p>
            <a:pPr>
              <a:buNone/>
            </a:pPr>
            <a:r>
              <a:rPr lang="en-US" dirty="0" smtClean="0"/>
              <a:t>    (</a:t>
            </a:r>
            <a:r>
              <a:rPr lang="en-US" dirty="0" err="1" smtClean="0"/>
              <a:t>r'^img</a:t>
            </a:r>
            <a:r>
              <a:rPr lang="en-US" dirty="0" smtClean="0"/>
              <a:t>/(?P&lt;path&gt;.*)$', '</a:t>
            </a:r>
            <a:r>
              <a:rPr lang="en-US" dirty="0" err="1" smtClean="0"/>
              <a:t>django.views.static.serve</a:t>
            </a:r>
            <a:r>
              <a:rPr lang="en-US" dirty="0" smtClean="0"/>
              <a:t>', {'</a:t>
            </a:r>
            <a:r>
              <a:rPr lang="en-US" dirty="0" err="1" smtClean="0"/>
              <a:t>document_root</a:t>
            </a:r>
            <a:r>
              <a:rPr lang="en-US" dirty="0" smtClean="0"/>
              <a:t>': </a:t>
            </a:r>
            <a:r>
              <a:rPr lang="en-US" dirty="0" err="1" smtClean="0"/>
              <a:t>settings.MEDIA_ROOT</a:t>
            </a:r>
            <a:r>
              <a:rPr lang="en-US" dirty="0" smtClean="0"/>
              <a:t>}),</a:t>
            </a:r>
          </a:p>
          <a:p>
            <a:pPr>
              <a:buNone/>
            </a:pP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woldcms</a:t>
            </a:r>
            <a:r>
              <a:rPr lang="en-US" dirty="0" smtClean="0"/>
              <a:t>/pages/urls.py:</a:t>
            </a:r>
          </a:p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django.conf.urls.defaults</a:t>
            </a:r>
            <a:r>
              <a:rPr lang="en-US" dirty="0" smtClean="0"/>
              <a:t> import *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urlpatterns</a:t>
            </a:r>
            <a:r>
              <a:rPr lang="en-US" dirty="0" smtClean="0"/>
              <a:t> = patterns('',</a:t>
            </a:r>
          </a:p>
          <a:p>
            <a:pPr>
              <a:buNone/>
            </a:pPr>
            <a:r>
              <a:rPr lang="en-US" dirty="0" smtClean="0"/>
              <a:t>   (r'</a:t>
            </a:r>
            <a:r>
              <a:rPr lang="en-US" dirty="0" smtClean="0">
                <a:solidFill>
                  <a:srgbClr val="0070C0"/>
                </a:solidFill>
              </a:rPr>
              <a:t>(?P&lt;</a:t>
            </a:r>
            <a:r>
              <a:rPr lang="en-US" dirty="0" err="1" smtClean="0">
                <a:solidFill>
                  <a:srgbClr val="0070C0"/>
                </a:solidFill>
              </a:rPr>
              <a:t>page_name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  <a:r>
              <a:rPr lang="en-US" dirty="0" smtClean="0">
                <a:solidFill>
                  <a:srgbClr val="C00000"/>
                </a:solidFill>
              </a:rPr>
              <a:t>[a-zA-Z0-9_]+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/edit/$', '</a:t>
            </a:r>
            <a:r>
              <a:rPr lang="en-US" dirty="0" err="1" smtClean="0"/>
              <a:t>woldcms.page.views.edit</a:t>
            </a:r>
            <a:r>
              <a:rPr lang="en-US" dirty="0" smtClean="0"/>
              <a:t>'),</a:t>
            </a:r>
          </a:p>
          <a:p>
            <a:pPr>
              <a:buNone/>
            </a:pPr>
            <a:r>
              <a:rPr lang="en-US" dirty="0" smtClean="0"/>
              <a:t>   (r'</a:t>
            </a:r>
            <a:r>
              <a:rPr lang="en-US" dirty="0" smtClean="0">
                <a:solidFill>
                  <a:srgbClr val="0070C0"/>
                </a:solidFill>
              </a:rPr>
              <a:t>(?P&lt;</a:t>
            </a:r>
            <a:r>
              <a:rPr lang="en-US" dirty="0" err="1" smtClean="0">
                <a:solidFill>
                  <a:srgbClr val="0070C0"/>
                </a:solidFill>
              </a:rPr>
              <a:t>page_name</a:t>
            </a:r>
            <a:r>
              <a:rPr lang="en-US" dirty="0" smtClean="0">
                <a:solidFill>
                  <a:srgbClr val="C00000"/>
                </a:solidFill>
              </a:rPr>
              <a:t>&gt;[a-zA-Z0-9_]+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/log/$', '</a:t>
            </a:r>
            <a:r>
              <a:rPr lang="en-US" dirty="0" err="1" smtClean="0"/>
              <a:t>woldcms.page.views.revision_log</a:t>
            </a:r>
            <a:r>
              <a:rPr lang="en-US" dirty="0" smtClean="0"/>
              <a:t>'),</a:t>
            </a:r>
          </a:p>
          <a:p>
            <a:pPr>
              <a:buNone/>
            </a:pPr>
            <a:r>
              <a:rPr lang="en-US" dirty="0" smtClean="0"/>
              <a:t>   (r'</a:t>
            </a:r>
            <a:r>
              <a:rPr lang="en-US" dirty="0" smtClean="0">
                <a:solidFill>
                  <a:srgbClr val="0070C0"/>
                </a:solidFill>
              </a:rPr>
              <a:t>(?P&lt;</a:t>
            </a:r>
            <a:r>
              <a:rPr lang="en-US" dirty="0" err="1" smtClean="0">
                <a:solidFill>
                  <a:srgbClr val="0070C0"/>
                </a:solidFill>
              </a:rPr>
              <a:t>page_name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  <a:r>
              <a:rPr lang="en-US" dirty="0" smtClean="0">
                <a:solidFill>
                  <a:srgbClr val="C00000"/>
                </a:solidFill>
              </a:rPr>
              <a:t>[a-zA-Z0-9_]+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/</a:t>
            </a:r>
            <a:r>
              <a:rPr lang="en-US" dirty="0" smtClean="0">
                <a:solidFill>
                  <a:srgbClr val="0070C0"/>
                </a:solidFill>
              </a:rPr>
              <a:t>(?P&lt;revision&gt;</a:t>
            </a:r>
            <a:r>
              <a:rPr lang="en-US" dirty="0" smtClean="0">
                <a:solidFill>
                  <a:srgbClr val="C00000"/>
                </a:solidFill>
              </a:rPr>
              <a:t>\d+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/$', '</a:t>
            </a:r>
            <a:r>
              <a:rPr lang="en-US" dirty="0" err="1" smtClean="0"/>
              <a:t>woldcms.page.views.display</a:t>
            </a:r>
            <a:r>
              <a:rPr lang="en-US" dirty="0" smtClean="0"/>
              <a:t>'),</a:t>
            </a:r>
          </a:p>
          <a:p>
            <a:pPr>
              <a:buNone/>
            </a:pPr>
            <a:r>
              <a:rPr lang="en-US" dirty="0" smtClean="0"/>
              <a:t>   (r</a:t>
            </a:r>
            <a:r>
              <a:rPr lang="en-US" dirty="0" smtClean="0">
                <a:solidFill>
                  <a:srgbClr val="0070C0"/>
                </a:solidFill>
              </a:rPr>
              <a:t>'(?P&lt;</a:t>
            </a:r>
            <a:r>
              <a:rPr lang="en-US" dirty="0" err="1" smtClean="0">
                <a:solidFill>
                  <a:srgbClr val="0070C0"/>
                </a:solidFill>
              </a:rPr>
              <a:t>page_name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  <a:r>
              <a:rPr lang="en-US" dirty="0" smtClean="0">
                <a:solidFill>
                  <a:srgbClr val="C00000"/>
                </a:solidFill>
              </a:rPr>
              <a:t>[a-zA-Z0-9_]+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dirty="0" smtClean="0"/>
              <a:t>/$', '</a:t>
            </a:r>
            <a:r>
              <a:rPr lang="en-US" dirty="0" err="1" smtClean="0"/>
              <a:t>woldcms.page.views.display</a:t>
            </a:r>
            <a:r>
              <a:rPr lang="en-US" dirty="0" smtClean="0"/>
              <a:t>'),</a:t>
            </a:r>
          </a:p>
          <a:p>
            <a:pPr>
              <a:buNone/>
            </a:pPr>
            <a:r>
              <a:rPr lang="en-US" dirty="0" smtClean="0"/>
              <a:t>   (r'', '</a:t>
            </a:r>
            <a:r>
              <a:rPr lang="en-US" dirty="0" err="1" smtClean="0"/>
              <a:t>woldcms.page.views.index</a:t>
            </a:r>
            <a:r>
              <a:rPr lang="en-US" dirty="0" smtClean="0"/>
              <a:t>'),</a:t>
            </a:r>
          </a:p>
          <a:p>
            <a:pPr>
              <a:buNone/>
            </a:pP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100" dirty="0" smtClean="0">
                <a:solidFill>
                  <a:srgbClr val="FF0000"/>
                </a:solidFill>
              </a:rPr>
              <a:t>def display(request, </a:t>
            </a:r>
            <a:r>
              <a:rPr lang="en-US" sz="1100" dirty="0" err="1" smtClean="0">
                <a:solidFill>
                  <a:srgbClr val="FF0000"/>
                </a:solidFill>
              </a:rPr>
              <a:t>page_name</a:t>
            </a:r>
            <a:r>
              <a:rPr lang="en-US" sz="1100" dirty="0" smtClean="0">
                <a:solidFill>
                  <a:srgbClr val="FF0000"/>
                </a:solidFill>
              </a:rPr>
              <a:t>, revision=None):</a:t>
            </a:r>
          </a:p>
          <a:p>
            <a:pPr>
              <a:buNone/>
            </a:pPr>
            <a:r>
              <a:rPr lang="en-US" sz="1100" dirty="0" smtClean="0">
                <a:solidFill>
                  <a:srgbClr val="FF0000"/>
                </a:solidFill>
              </a:rPr>
              <a:t>  """</a:t>
            </a:r>
          </a:p>
          <a:p>
            <a:pPr>
              <a:buNone/>
            </a:pPr>
            <a:r>
              <a:rPr lang="en-US" sz="1100" dirty="0" smtClean="0">
                <a:solidFill>
                  <a:srgbClr val="FF0000"/>
                </a:solidFill>
              </a:rPr>
              <a:t>  Display a particular page or offer a chance to create a new page.</a:t>
            </a:r>
          </a:p>
          <a:p>
            <a:pPr>
              <a:buNone/>
            </a:pPr>
            <a:r>
              <a:rPr lang="en-US" sz="1100" dirty="0" smtClean="0">
                <a:solidFill>
                  <a:srgbClr val="FF0000"/>
                </a:solidFill>
              </a:rPr>
              <a:t>  </a:t>
            </a:r>
            <a:r>
              <a:rPr lang="en-US" sz="1100" dirty="0" smtClean="0">
                <a:solidFill>
                  <a:srgbClr val="FF0000"/>
                </a:solidFill>
              </a:rPr>
              <a:t>""“</a:t>
            </a:r>
          </a:p>
          <a:p>
            <a:pPr>
              <a:buNone/>
            </a:pPr>
            <a:r>
              <a:rPr lang="en-US" sz="1100" dirty="0" smtClean="0">
                <a:solidFill>
                  <a:srgbClr val="00B0F0"/>
                </a:solidFill>
              </a:rPr>
              <a:t> </a:t>
            </a:r>
            <a:r>
              <a:rPr lang="en-US" sz="1100" dirty="0" smtClean="0">
                <a:solidFill>
                  <a:srgbClr val="00B0F0"/>
                </a:solidFill>
              </a:rPr>
              <a:t> try:</a:t>
            </a:r>
            <a:endParaRPr lang="en-US" sz="11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1100" dirty="0" smtClean="0"/>
              <a:t>    p </a:t>
            </a:r>
            <a:r>
              <a:rPr lang="en-US" sz="1100" dirty="0" smtClean="0"/>
              <a:t>= </a:t>
            </a:r>
            <a:r>
              <a:rPr lang="en-US" sz="1100" dirty="0" err="1" smtClean="0"/>
              <a:t>Page.objects.get</a:t>
            </a:r>
            <a:r>
              <a:rPr lang="en-US" sz="1100" dirty="0" smtClean="0"/>
              <a:t>(</a:t>
            </a:r>
            <a:r>
              <a:rPr lang="en-US" sz="1100" dirty="0" err="1" smtClean="0"/>
              <a:t>page_name</a:t>
            </a:r>
            <a:r>
              <a:rPr lang="en-US" sz="1100" dirty="0" smtClean="0"/>
              <a:t>=</a:t>
            </a:r>
            <a:r>
              <a:rPr lang="en-US" sz="1100" dirty="0" err="1" smtClean="0"/>
              <a:t>page_name</a:t>
            </a:r>
            <a:r>
              <a:rPr lang="en-US" sz="1100" dirty="0" smtClean="0"/>
              <a:t>)</a:t>
            </a:r>
          </a:p>
          <a:p>
            <a:pPr>
              <a:buNone/>
            </a:pPr>
            <a:r>
              <a:rPr lang="en-US" sz="1100" dirty="0" smtClean="0">
                <a:solidFill>
                  <a:srgbClr val="00B0F0"/>
                </a:solidFill>
              </a:rPr>
              <a:t>  except:</a:t>
            </a:r>
          </a:p>
          <a:p>
            <a:pPr>
              <a:buNone/>
            </a:pPr>
            <a:r>
              <a:rPr lang="en-US" sz="1100" dirty="0" smtClean="0"/>
              <a:t>      </a:t>
            </a:r>
            <a:r>
              <a:rPr lang="en-US" sz="1100" dirty="0" err="1" smtClean="0"/>
              <a:t>msg</a:t>
            </a:r>
            <a:r>
              <a:rPr lang="en-US" sz="1100" dirty="0" smtClean="0"/>
              <a:t> </a:t>
            </a:r>
            <a:r>
              <a:rPr lang="en-US" sz="1100" dirty="0" smtClean="0"/>
              <a:t>= """</a:t>
            </a:r>
          </a:p>
          <a:p>
            <a:pPr>
              <a:buNone/>
            </a:pPr>
            <a:r>
              <a:rPr lang="en-US" sz="1100" dirty="0" smtClean="0"/>
              <a:t>      &lt;a </a:t>
            </a:r>
            <a:r>
              <a:rPr lang="en-US" sz="1100" dirty="0" err="1" smtClean="0"/>
              <a:t>href</a:t>
            </a:r>
            <a:r>
              <a:rPr lang="en-US" sz="1100" dirty="0" smtClean="0"/>
              <a:t>="/admin/page/page/add/?</a:t>
            </a:r>
            <a:r>
              <a:rPr lang="en-US" sz="1100" dirty="0" err="1" smtClean="0"/>
              <a:t>page_name</a:t>
            </a:r>
            <a:r>
              <a:rPr lang="en-US" sz="1100" dirty="0" smtClean="0"/>
              <a:t>=%s"&gt;Click here to create the %s page&lt;/a&gt;</a:t>
            </a:r>
          </a:p>
          <a:p>
            <a:pPr>
              <a:buNone/>
            </a:pPr>
            <a:r>
              <a:rPr lang="en-US" sz="1100" dirty="0" smtClean="0"/>
              <a:t>      """ % (</a:t>
            </a:r>
            <a:r>
              <a:rPr lang="en-US" sz="1100" dirty="0" err="1" smtClean="0"/>
              <a:t>page_name</a:t>
            </a:r>
            <a:r>
              <a:rPr lang="en-US" sz="1100" dirty="0" smtClean="0"/>
              <a:t>, </a:t>
            </a:r>
            <a:r>
              <a:rPr lang="en-US" sz="1100" dirty="0" err="1" smtClean="0"/>
              <a:t>page_name</a:t>
            </a:r>
            <a:r>
              <a:rPr lang="en-US" sz="1100" dirty="0" smtClean="0"/>
              <a:t>)</a:t>
            </a:r>
          </a:p>
          <a:p>
            <a:pPr>
              <a:buNone/>
            </a:pPr>
            <a:r>
              <a:rPr lang="en-US" sz="1100" dirty="0" smtClean="0">
                <a:solidFill>
                  <a:srgbClr val="00B0F0"/>
                </a:solidFill>
              </a:rPr>
              <a:t>      return </a:t>
            </a:r>
            <a:r>
              <a:rPr lang="en-US" sz="1100" dirty="0" err="1" smtClean="0"/>
              <a:t>HttpResponse</a:t>
            </a:r>
            <a:r>
              <a:rPr lang="en-US" sz="1100" dirty="0" smtClean="0"/>
              <a:t>("Sorry, %s does not exist.&lt;</a:t>
            </a:r>
            <a:r>
              <a:rPr lang="en-US" sz="1100" dirty="0" err="1" smtClean="0"/>
              <a:t>br</a:t>
            </a:r>
            <a:r>
              <a:rPr lang="en-US" sz="1100" dirty="0" smtClean="0"/>
              <a:t> /&gt;&lt;</a:t>
            </a:r>
            <a:r>
              <a:rPr lang="en-US" sz="1100" dirty="0" err="1" smtClean="0"/>
              <a:t>br</a:t>
            </a:r>
            <a:r>
              <a:rPr lang="en-US" sz="1100" dirty="0" smtClean="0"/>
              <a:t> /&gt;%s" % (</a:t>
            </a:r>
            <a:r>
              <a:rPr lang="en-US" sz="1100" dirty="0" err="1" smtClean="0"/>
              <a:t>page_name,msg</a:t>
            </a:r>
            <a:r>
              <a:rPr lang="en-US" sz="1100" dirty="0" smtClean="0"/>
              <a:t>))</a:t>
            </a:r>
          </a:p>
          <a:p>
            <a:pPr>
              <a:buNone/>
            </a:pPr>
            <a:r>
              <a:rPr lang="en-US" sz="1100" dirty="0" smtClean="0">
                <a:solidFill>
                  <a:srgbClr val="FF0000"/>
                </a:solidFill>
              </a:rPr>
              <a:t>  </a:t>
            </a:r>
          </a:p>
          <a:p>
            <a:pPr>
              <a:buNone/>
            </a:pPr>
            <a:r>
              <a:rPr lang="en-US" sz="1100" dirty="0" smtClean="0">
                <a:solidFill>
                  <a:srgbClr val="00B0F0"/>
                </a:solidFill>
              </a:rPr>
              <a:t>  if </a:t>
            </a:r>
            <a:r>
              <a:rPr lang="en-US" sz="1100" dirty="0" err="1" smtClean="0"/>
              <a:t>p.internal</a:t>
            </a:r>
            <a:r>
              <a:rPr lang="en-US" sz="1100" dirty="0" smtClean="0"/>
              <a:t> </a:t>
            </a:r>
            <a:r>
              <a:rPr lang="en-US" sz="1100" dirty="0" smtClean="0">
                <a:solidFill>
                  <a:srgbClr val="00B0F0"/>
                </a:solidFill>
              </a:rPr>
              <a:t>and not </a:t>
            </a:r>
            <a:r>
              <a:rPr lang="en-US" sz="1100" dirty="0" err="1" smtClean="0"/>
              <a:t>request.user.is_authenticated</a:t>
            </a:r>
            <a:r>
              <a:rPr lang="en-US" sz="1100" dirty="0" smtClean="0"/>
              <a:t>():</a:t>
            </a:r>
          </a:p>
          <a:p>
            <a:pPr>
              <a:buNone/>
            </a:pPr>
            <a:r>
              <a:rPr lang="en-US" sz="1100" dirty="0" smtClean="0"/>
              <a:t>    </a:t>
            </a:r>
            <a:r>
              <a:rPr lang="en-US" sz="1100" dirty="0" smtClean="0">
                <a:solidFill>
                  <a:srgbClr val="00B0F0"/>
                </a:solidFill>
              </a:rPr>
              <a:t>return</a:t>
            </a:r>
            <a:r>
              <a:rPr lang="en-US" sz="1100" dirty="0" smtClean="0"/>
              <a:t> </a:t>
            </a:r>
            <a:r>
              <a:rPr lang="en-US" sz="1100" dirty="0" err="1" smtClean="0"/>
              <a:t>HttpResponseRedirect</a:t>
            </a:r>
            <a:r>
              <a:rPr lang="en-US" sz="1100" dirty="0" smtClean="0"/>
              <a:t>('/login/?next=%s' % (</a:t>
            </a:r>
            <a:r>
              <a:rPr lang="en-US" sz="1100" dirty="0" err="1" smtClean="0"/>
              <a:t>request.path</a:t>
            </a:r>
            <a:r>
              <a:rPr lang="en-US" sz="1100" dirty="0" smtClean="0"/>
              <a:t>))</a:t>
            </a:r>
          </a:p>
          <a:p>
            <a:pPr>
              <a:buNone/>
            </a:pPr>
            <a:r>
              <a:rPr lang="en-US" sz="1100" dirty="0" smtClean="0"/>
              <a:t>  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dirty="0" err="1" smtClean="0"/>
              <a:t>v_menu_item_iter</a:t>
            </a:r>
            <a:r>
              <a:rPr lang="en-US" sz="1100" dirty="0" smtClean="0"/>
              <a:t> = </a:t>
            </a:r>
            <a:r>
              <a:rPr lang="en-US" sz="1100" dirty="0" err="1" smtClean="0"/>
              <a:t>p.menu_set.menu_vertical.menu_items.iterator</a:t>
            </a:r>
            <a:r>
              <a:rPr lang="en-US" sz="1100" dirty="0" smtClean="0"/>
              <a:t>()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dirty="0" err="1" smtClean="0"/>
              <a:t>h_menu_item_iter</a:t>
            </a:r>
            <a:r>
              <a:rPr lang="en-US" sz="1100" dirty="0" smtClean="0"/>
              <a:t> = </a:t>
            </a:r>
            <a:r>
              <a:rPr lang="en-US" sz="1100" dirty="0" err="1" smtClean="0"/>
              <a:t>p.menu_set.menu_horizonal.menu_items.iterator</a:t>
            </a:r>
            <a:r>
              <a:rPr lang="en-US" sz="1100" dirty="0" smtClean="0"/>
              <a:t>() </a:t>
            </a: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 </a:t>
            </a:r>
            <a:r>
              <a:rPr lang="en-US" sz="1100" dirty="0" smtClean="0"/>
              <a:t> content </a:t>
            </a:r>
            <a:r>
              <a:rPr lang="en-US" sz="1100" dirty="0" smtClean="0"/>
              <a:t>= </a:t>
            </a:r>
            <a:r>
              <a:rPr lang="en-US" sz="1100" dirty="0" err="1" smtClean="0"/>
              <a:t>wiki_file.loadPage</a:t>
            </a:r>
            <a:r>
              <a:rPr lang="en-US" sz="1100" dirty="0" smtClean="0"/>
              <a:t>(</a:t>
            </a:r>
            <a:r>
              <a:rPr lang="en-US" sz="1100" dirty="0" err="1" smtClean="0"/>
              <a:t>p.page_name</a:t>
            </a:r>
            <a:r>
              <a:rPr lang="en-US" sz="1100" dirty="0" smtClean="0"/>
              <a:t>, revision</a:t>
            </a:r>
            <a:r>
              <a:rPr lang="en-US" sz="1100" dirty="0" smtClean="0"/>
              <a:t>)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dirty="0" smtClean="0">
                <a:solidFill>
                  <a:srgbClr val="00B0F0"/>
                </a:solidFill>
              </a:rPr>
              <a:t>if</a:t>
            </a:r>
            <a:r>
              <a:rPr lang="en-US" sz="1100" dirty="0" smtClean="0"/>
              <a:t> </a:t>
            </a:r>
            <a:r>
              <a:rPr lang="en-US" sz="1100" dirty="0" err="1" smtClean="0"/>
              <a:t>request.user.is_authenticated</a:t>
            </a:r>
            <a:r>
              <a:rPr lang="en-US" sz="1100" dirty="0" smtClean="0"/>
              <a:t>():</a:t>
            </a:r>
          </a:p>
          <a:p>
            <a:pPr>
              <a:buNone/>
            </a:pPr>
            <a:r>
              <a:rPr lang="en-US" sz="1100" dirty="0" smtClean="0"/>
              <a:t>      content += """&lt;</a:t>
            </a:r>
            <a:r>
              <a:rPr lang="en-US" sz="1100" dirty="0" err="1" smtClean="0"/>
              <a:t>br</a:t>
            </a:r>
            <a:r>
              <a:rPr lang="en-US" sz="1100" dirty="0" smtClean="0"/>
              <a:t> /&gt;&lt;</a:t>
            </a:r>
            <a:r>
              <a:rPr lang="en-US" sz="1100" dirty="0" err="1" smtClean="0"/>
              <a:t>br</a:t>
            </a:r>
            <a:r>
              <a:rPr lang="en-US" sz="1100" dirty="0" smtClean="0"/>
              <a:t> /&gt;&lt;a </a:t>
            </a:r>
            <a:r>
              <a:rPr lang="en-US" sz="1100" dirty="0" err="1" smtClean="0"/>
              <a:t>href</a:t>
            </a:r>
            <a:r>
              <a:rPr lang="en-US" sz="1100" dirty="0" smtClean="0"/>
              <a:t>="/html/%s/edit/"&gt;Edit&lt;/a&gt; |</a:t>
            </a:r>
          </a:p>
          <a:p>
            <a:pPr>
              <a:buNone/>
            </a:pPr>
            <a:r>
              <a:rPr lang="en-US" sz="1100" dirty="0" smtClean="0"/>
              <a:t>      &lt;a </a:t>
            </a:r>
            <a:r>
              <a:rPr lang="en-US" sz="1100" dirty="0" err="1" smtClean="0"/>
              <a:t>href</a:t>
            </a:r>
            <a:r>
              <a:rPr lang="en-US" sz="1100" dirty="0" smtClean="0"/>
              <a:t>="/html/%s/log/"&gt;Log&lt;/a&gt; | &lt;a </a:t>
            </a:r>
            <a:r>
              <a:rPr lang="en-US" sz="1100" dirty="0" err="1" smtClean="0"/>
              <a:t>href</a:t>
            </a:r>
            <a:r>
              <a:rPr lang="en-US" sz="1100" dirty="0" smtClean="0"/>
              <a:t>="/admin/page/page/%s/"&gt;Page Settings&lt;/a&gt;</a:t>
            </a:r>
          </a:p>
          <a:p>
            <a:pPr>
              <a:buNone/>
            </a:pPr>
            <a:r>
              <a:rPr lang="en-US" sz="1100" dirty="0" smtClean="0"/>
              <a:t>      """ % (</a:t>
            </a:r>
            <a:r>
              <a:rPr lang="en-US" sz="1100" dirty="0" err="1" smtClean="0"/>
              <a:t>p.page_name</a:t>
            </a:r>
            <a:r>
              <a:rPr lang="en-US" sz="1100" dirty="0" smtClean="0"/>
              <a:t>, </a:t>
            </a:r>
            <a:r>
              <a:rPr lang="en-US" sz="1100" dirty="0" err="1" smtClean="0"/>
              <a:t>p.page_name</a:t>
            </a:r>
            <a:r>
              <a:rPr lang="en-US" sz="1100" dirty="0" smtClean="0"/>
              <a:t>, p.id</a:t>
            </a:r>
            <a:r>
              <a:rPr lang="en-US" sz="1100" dirty="0" smtClean="0"/>
              <a:t>)</a:t>
            </a:r>
          </a:p>
          <a:p>
            <a:pPr>
              <a:buNone/>
            </a:pPr>
            <a:r>
              <a:rPr lang="en-US" sz="1100" dirty="0" smtClean="0"/>
              <a:t>  t </a:t>
            </a:r>
            <a:r>
              <a:rPr lang="en-US" sz="1100" dirty="0" smtClean="0"/>
              <a:t>= </a:t>
            </a:r>
            <a:r>
              <a:rPr lang="en-US" sz="1100" dirty="0" err="1" smtClean="0"/>
              <a:t>loader.get_template</a:t>
            </a:r>
            <a:r>
              <a:rPr lang="en-US" sz="1100" dirty="0" smtClean="0"/>
              <a:t>('woldlab.html</a:t>
            </a:r>
            <a:r>
              <a:rPr lang="en-US" sz="1100" dirty="0" smtClean="0"/>
              <a:t>')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  c = Context({</a:t>
            </a:r>
          </a:p>
          <a:p>
            <a:pPr>
              <a:buNone/>
            </a:pPr>
            <a:r>
              <a:rPr lang="en-US" sz="1100" dirty="0" smtClean="0"/>
              <a:t>       'page': p,</a:t>
            </a:r>
          </a:p>
          <a:p>
            <a:pPr>
              <a:buNone/>
            </a:pPr>
            <a:r>
              <a:rPr lang="en-US" sz="1100" dirty="0" smtClean="0"/>
              <a:t>       '</a:t>
            </a:r>
            <a:r>
              <a:rPr lang="en-US" sz="1100" dirty="0" err="1" smtClean="0"/>
              <a:t>v_menu_item_iter</a:t>
            </a:r>
            <a:r>
              <a:rPr lang="en-US" sz="1100" dirty="0" smtClean="0"/>
              <a:t>': </a:t>
            </a:r>
            <a:r>
              <a:rPr lang="en-US" sz="1100" dirty="0" err="1" smtClean="0"/>
              <a:t>v_menu_item_iter</a:t>
            </a:r>
            <a:r>
              <a:rPr lang="en-US" sz="1100" dirty="0" smtClean="0"/>
              <a:t>,</a:t>
            </a:r>
          </a:p>
          <a:p>
            <a:pPr>
              <a:buNone/>
            </a:pPr>
            <a:r>
              <a:rPr lang="en-US" sz="1100" dirty="0" smtClean="0"/>
              <a:t>       '</a:t>
            </a:r>
            <a:r>
              <a:rPr lang="en-US" sz="1100" dirty="0" err="1" smtClean="0"/>
              <a:t>h_menu_item_iter</a:t>
            </a:r>
            <a:r>
              <a:rPr lang="en-US" sz="1100" dirty="0" smtClean="0"/>
              <a:t>': </a:t>
            </a:r>
            <a:r>
              <a:rPr lang="en-US" sz="1100" dirty="0" err="1" smtClean="0"/>
              <a:t>h_menu_item_iter</a:t>
            </a:r>
            <a:r>
              <a:rPr lang="en-US" sz="1100" dirty="0" smtClean="0"/>
              <a:t>,</a:t>
            </a:r>
          </a:p>
          <a:p>
            <a:pPr>
              <a:buNone/>
            </a:pPr>
            <a:r>
              <a:rPr lang="en-US" sz="1100" dirty="0" smtClean="0"/>
              <a:t>       'user': </a:t>
            </a:r>
            <a:r>
              <a:rPr lang="en-US" sz="1100" dirty="0" err="1" smtClean="0"/>
              <a:t>request.user</a:t>
            </a:r>
            <a:r>
              <a:rPr lang="en-US" sz="1100" dirty="0" smtClean="0"/>
              <a:t>,</a:t>
            </a:r>
          </a:p>
          <a:p>
            <a:pPr>
              <a:buNone/>
            </a:pPr>
            <a:r>
              <a:rPr lang="en-US" sz="1100" dirty="0" smtClean="0"/>
              <a:t>       'content': content,</a:t>
            </a:r>
          </a:p>
          <a:p>
            <a:pPr>
              <a:buNone/>
            </a:pPr>
            <a:r>
              <a:rPr lang="en-US" sz="1100" dirty="0" smtClean="0"/>
              <a:t>       'request': request,</a:t>
            </a:r>
          </a:p>
          <a:p>
            <a:pPr>
              <a:buNone/>
            </a:pPr>
            <a:r>
              <a:rPr lang="en-US" sz="1100" dirty="0" smtClean="0"/>
              <a:t>       'settings': settings</a:t>
            </a:r>
          </a:p>
          <a:p>
            <a:pPr>
              <a:buNone/>
            </a:pPr>
            <a:r>
              <a:rPr lang="en-US" sz="1100" dirty="0" smtClean="0"/>
              <a:t>      })</a:t>
            </a:r>
          </a:p>
          <a:p>
            <a:pPr>
              <a:buNone/>
            </a:pPr>
            <a:r>
              <a:rPr lang="en-US" sz="1100" dirty="0" smtClean="0"/>
              <a:t>  return </a:t>
            </a:r>
            <a:r>
              <a:rPr lang="en-US" sz="1100" dirty="0" err="1" smtClean="0"/>
              <a:t>HttpResponse</a:t>
            </a:r>
            <a:r>
              <a:rPr lang="en-US" sz="1100" dirty="0" smtClean="0"/>
              <a:t>(</a:t>
            </a:r>
            <a:r>
              <a:rPr lang="en-US" sz="1100" dirty="0" err="1" smtClean="0"/>
              <a:t>t.render</a:t>
            </a:r>
            <a:r>
              <a:rPr lang="en-US" sz="1100" dirty="0" smtClean="0"/>
              <a:t>(c))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Have view… now for some web 2.0, err, web 2.0esk looking pages.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Enter </a:t>
            </a:r>
            <a:r>
              <a:rPr lang="en-US" dirty="0" smtClean="0"/>
              <a:t>“Django Templates”</a:t>
            </a:r>
          </a:p>
          <a:p>
            <a:pPr lvl="1"/>
            <a:r>
              <a:rPr lang="en-US" dirty="0" smtClean="0"/>
              <a:t>{% cue template %}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Warning: Ugly code ahead</a:t>
            </a:r>
            <a:endParaRPr lang="en-US" dirty="0"/>
          </a:p>
        </p:txBody>
      </p:sp>
      <p:pic>
        <p:nvPicPr>
          <p:cNvPr id="6" name="Content Placeholder 5" descr="remaining_eye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7912" y="2005806"/>
            <a:ext cx="3686175" cy="3714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100" dirty="0" smtClean="0"/>
              <a:t>{% block </a:t>
            </a:r>
            <a:r>
              <a:rPr lang="en-US" sz="1100" dirty="0" err="1" smtClean="0"/>
              <a:t>v_menu</a:t>
            </a:r>
            <a:r>
              <a:rPr lang="en-US" sz="1100" dirty="0" smtClean="0"/>
              <a:t> %}  </a:t>
            </a:r>
          </a:p>
          <a:p>
            <a:pPr>
              <a:buNone/>
            </a:pPr>
            <a:r>
              <a:rPr lang="en-US" sz="1100" dirty="0" smtClean="0"/>
              <a:t>&lt;h1&gt;Menu&lt;/h1&gt;</a:t>
            </a:r>
          </a:p>
          <a:p>
            <a:pPr>
              <a:buNone/>
            </a:pPr>
            <a:r>
              <a:rPr lang="en-US" sz="1100" dirty="0" smtClean="0"/>
              <a:t>&lt;p&gt;</a:t>
            </a:r>
          </a:p>
          <a:p>
            <a:pPr>
              <a:buNone/>
            </a:pPr>
            <a:r>
              <a:rPr lang="en-US" sz="1100" dirty="0" smtClean="0"/>
              <a:t>{% if </a:t>
            </a:r>
            <a:r>
              <a:rPr lang="en-US" sz="1100" dirty="0" err="1" smtClean="0"/>
              <a:t>v_menu_item_iter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{% for </a:t>
            </a:r>
            <a:r>
              <a:rPr lang="en-US" sz="1100" dirty="0" err="1" smtClean="0"/>
              <a:t>menu_item</a:t>
            </a:r>
            <a:r>
              <a:rPr lang="en-US" sz="1100" dirty="0" smtClean="0"/>
              <a:t> in </a:t>
            </a:r>
            <a:r>
              <a:rPr lang="en-US" sz="1100" dirty="0" err="1" smtClean="0"/>
              <a:t>v_menu_item_iter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{% if </a:t>
            </a:r>
            <a:r>
              <a:rPr lang="en-US" sz="1100" dirty="0" err="1" smtClean="0"/>
              <a:t>menu_item.internal</a:t>
            </a:r>
            <a:r>
              <a:rPr lang="en-US" sz="1100" dirty="0" smtClean="0"/>
              <a:t> and  not </a:t>
            </a:r>
            <a:r>
              <a:rPr lang="en-US" sz="1100" dirty="0" err="1" smtClean="0"/>
              <a:t>request.user.is_authenticated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{% else %}</a:t>
            </a:r>
          </a:p>
          <a:p>
            <a:pPr>
              <a:buNone/>
            </a:pPr>
            <a:r>
              <a:rPr lang="en-US" sz="1100" dirty="0" smtClean="0"/>
              <a:t>      </a:t>
            </a:r>
            <a:r>
              <a:rPr lang="en-US" sz="1100" dirty="0" smtClean="0">
                <a:solidFill>
                  <a:srgbClr val="00B0F0"/>
                </a:solidFill>
              </a:rPr>
              <a:t>&lt;a class="</a:t>
            </a:r>
            <a:r>
              <a:rPr lang="en-US" sz="1100" dirty="0" err="1" smtClean="0">
                <a:solidFill>
                  <a:srgbClr val="00B0F0"/>
                </a:solidFill>
              </a:rPr>
              <a:t>nav</a:t>
            </a:r>
            <a:endParaRPr lang="en-US" sz="11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1100" dirty="0" smtClean="0"/>
              <a:t>      {% if </a:t>
            </a:r>
            <a:r>
              <a:rPr lang="en-US" sz="1100" dirty="0" err="1" smtClean="0"/>
              <a:t>menu_item.page_name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    {% </a:t>
            </a:r>
            <a:r>
              <a:rPr lang="en-US" sz="1100" dirty="0" err="1" smtClean="0"/>
              <a:t>ifequal</a:t>
            </a:r>
            <a:r>
              <a:rPr lang="en-US" sz="1100" dirty="0" smtClean="0"/>
              <a:t> </a:t>
            </a:r>
            <a:r>
              <a:rPr lang="en-US" sz="1100" dirty="0" err="1" smtClean="0"/>
              <a:t>page.page_name</a:t>
            </a:r>
            <a:r>
              <a:rPr lang="en-US" sz="1100" dirty="0" smtClean="0"/>
              <a:t> </a:t>
            </a:r>
            <a:r>
              <a:rPr lang="en-US" sz="1100" dirty="0" err="1" smtClean="0"/>
              <a:t>menu_item.page_name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      </a:t>
            </a:r>
            <a:r>
              <a:rPr lang="en-US" sz="1100" dirty="0" smtClean="0">
                <a:solidFill>
                  <a:srgbClr val="00B0F0"/>
                </a:solidFill>
              </a:rPr>
              <a:t>active</a:t>
            </a:r>
          </a:p>
          <a:p>
            <a:pPr>
              <a:buNone/>
            </a:pPr>
            <a:r>
              <a:rPr lang="en-US" sz="1100" dirty="0" smtClean="0"/>
              <a:t>        {% </a:t>
            </a:r>
            <a:r>
              <a:rPr lang="en-US" sz="1100" dirty="0" err="1" smtClean="0"/>
              <a:t>endifequal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    </a:t>
            </a:r>
            <a:r>
              <a:rPr lang="en-US" sz="1100" dirty="0" smtClean="0">
                <a:solidFill>
                  <a:srgbClr val="00B0F0"/>
                </a:solidFill>
              </a:rPr>
              <a:t>" </a:t>
            </a:r>
            <a:r>
              <a:rPr lang="en-US" sz="1100" dirty="0" err="1" smtClean="0">
                <a:solidFill>
                  <a:srgbClr val="00B0F0"/>
                </a:solidFill>
              </a:rPr>
              <a:t>href</a:t>
            </a:r>
            <a:r>
              <a:rPr lang="en-US" sz="1100" dirty="0" smtClean="0">
                <a:solidFill>
                  <a:srgbClr val="00B0F0"/>
                </a:solidFill>
              </a:rPr>
              <a:t>="/html/{{ </a:t>
            </a:r>
            <a:r>
              <a:rPr lang="en-US" sz="1100" dirty="0" err="1" smtClean="0">
                <a:solidFill>
                  <a:srgbClr val="00B0F0"/>
                </a:solidFill>
              </a:rPr>
              <a:t>menu_item.page_name</a:t>
            </a:r>
            <a:r>
              <a:rPr lang="en-US" sz="1100" dirty="0" smtClean="0">
                <a:solidFill>
                  <a:srgbClr val="00B0F0"/>
                </a:solidFill>
              </a:rPr>
              <a:t> }}"</a:t>
            </a:r>
          </a:p>
          <a:p>
            <a:pPr>
              <a:buNone/>
            </a:pPr>
            <a:r>
              <a:rPr lang="en-US" sz="1100" dirty="0" smtClean="0"/>
              <a:t>      {% else %}</a:t>
            </a:r>
          </a:p>
          <a:p>
            <a:pPr>
              <a:buNone/>
            </a:pPr>
            <a:r>
              <a:rPr lang="en-US" sz="1100" dirty="0" smtClean="0"/>
              <a:t>        </a:t>
            </a:r>
            <a:r>
              <a:rPr lang="en-US" sz="1100" dirty="0" smtClean="0">
                <a:solidFill>
                  <a:srgbClr val="00B0F0"/>
                </a:solidFill>
              </a:rPr>
              <a:t>" </a:t>
            </a:r>
            <a:r>
              <a:rPr lang="en-US" sz="1100" dirty="0" err="1" smtClean="0">
                <a:solidFill>
                  <a:srgbClr val="00B0F0"/>
                </a:solidFill>
              </a:rPr>
              <a:t>href</a:t>
            </a:r>
            <a:r>
              <a:rPr lang="en-US" sz="1100" dirty="0" smtClean="0">
                <a:solidFill>
                  <a:srgbClr val="00B0F0"/>
                </a:solidFill>
              </a:rPr>
              <a:t>="{{ menu_item.url }}"</a:t>
            </a:r>
          </a:p>
          <a:p>
            <a:pPr>
              <a:buNone/>
            </a:pPr>
            <a:r>
              <a:rPr lang="en-US" sz="1100" dirty="0" smtClean="0"/>
              <a:t>      {% </a:t>
            </a:r>
            <a:r>
              <a:rPr lang="en-US" sz="1100" dirty="0" err="1" smtClean="0"/>
              <a:t>endif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  </a:t>
            </a:r>
            <a:r>
              <a:rPr lang="en-US" sz="1100" dirty="0" smtClean="0">
                <a:solidFill>
                  <a:srgbClr val="00B0F0"/>
                </a:solidFill>
              </a:rPr>
              <a:t>&gt;{{ </a:t>
            </a:r>
            <a:r>
              <a:rPr lang="en-US" sz="1100" dirty="0" err="1" smtClean="0">
                <a:solidFill>
                  <a:srgbClr val="00B0F0"/>
                </a:solidFill>
              </a:rPr>
              <a:t>menu_item.display_name</a:t>
            </a:r>
            <a:r>
              <a:rPr lang="en-US" sz="1100" dirty="0" smtClean="0">
                <a:solidFill>
                  <a:srgbClr val="00B0F0"/>
                </a:solidFill>
              </a:rPr>
              <a:t> }}&lt;/a&gt;&lt;span class="hide"&gt; | &lt;/span&gt;</a:t>
            </a:r>
          </a:p>
          <a:p>
            <a:pPr>
              <a:buNone/>
            </a:pPr>
            <a:r>
              <a:rPr lang="en-US" sz="1100" dirty="0" smtClean="0"/>
              <a:t>    {% </a:t>
            </a:r>
            <a:r>
              <a:rPr lang="en-US" sz="1100" dirty="0" err="1" smtClean="0"/>
              <a:t>endif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{% if </a:t>
            </a:r>
            <a:r>
              <a:rPr lang="en-US" sz="1100" dirty="0" err="1" smtClean="0"/>
              <a:t>menu_item.sub_menu_items.iterator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  {% for </a:t>
            </a:r>
            <a:r>
              <a:rPr lang="en-US" sz="1100" dirty="0" err="1" smtClean="0"/>
              <a:t>sub_item</a:t>
            </a:r>
            <a:r>
              <a:rPr lang="en-US" sz="1100" dirty="0" smtClean="0"/>
              <a:t> in </a:t>
            </a:r>
            <a:r>
              <a:rPr lang="en-US" sz="1100" dirty="0" err="1" smtClean="0"/>
              <a:t>menu_item.sub_menu_items.iterator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    {% if </a:t>
            </a:r>
            <a:r>
              <a:rPr lang="en-US" sz="1100" dirty="0" err="1" smtClean="0"/>
              <a:t>sub_item.internal</a:t>
            </a:r>
            <a:r>
              <a:rPr lang="en-US" sz="1100" dirty="0" smtClean="0"/>
              <a:t> and not </a:t>
            </a:r>
            <a:r>
              <a:rPr lang="en-US" sz="1100" dirty="0" err="1" smtClean="0"/>
              <a:t>request.user.is_authenticated</a:t>
            </a:r>
            <a:r>
              <a:rPr lang="en-US" sz="1100" dirty="0" smtClean="0"/>
              <a:t> %}    </a:t>
            </a:r>
          </a:p>
          <a:p>
            <a:pPr>
              <a:buNone/>
            </a:pPr>
            <a:r>
              <a:rPr lang="en-US" sz="1100" dirty="0" smtClean="0"/>
              <a:t>        {% else %}</a:t>
            </a:r>
          </a:p>
          <a:p>
            <a:pPr>
              <a:buNone/>
            </a:pPr>
            <a:r>
              <a:rPr lang="en-US" sz="1100" dirty="0" smtClean="0"/>
              <a:t>          {% if </a:t>
            </a:r>
            <a:r>
              <a:rPr lang="en-US" sz="1100" dirty="0" err="1" smtClean="0"/>
              <a:t>sub_item.page_name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        </a:t>
            </a:r>
            <a:r>
              <a:rPr lang="en-US" sz="1100" dirty="0" smtClean="0">
                <a:solidFill>
                  <a:srgbClr val="00B0F0"/>
                </a:solidFill>
              </a:rPr>
              <a:t>&lt;a class="</a:t>
            </a:r>
            <a:r>
              <a:rPr lang="en-US" sz="1100" dirty="0" err="1" smtClean="0">
                <a:solidFill>
                  <a:srgbClr val="00B0F0"/>
                </a:solidFill>
              </a:rPr>
              <a:t>nav</a:t>
            </a:r>
            <a:r>
              <a:rPr lang="en-US" sz="1100" dirty="0" smtClean="0">
                <a:solidFill>
                  <a:srgbClr val="00B0F0"/>
                </a:solidFill>
              </a:rPr>
              <a:t> sub" </a:t>
            </a:r>
            <a:r>
              <a:rPr lang="en-US" sz="1100" dirty="0" err="1" smtClean="0">
                <a:solidFill>
                  <a:srgbClr val="00B0F0"/>
                </a:solidFill>
              </a:rPr>
              <a:t>href</a:t>
            </a:r>
            <a:r>
              <a:rPr lang="en-US" sz="1100" dirty="0" smtClean="0">
                <a:solidFill>
                  <a:srgbClr val="00B0F0"/>
                </a:solidFill>
              </a:rPr>
              <a:t>="/html/{{ </a:t>
            </a:r>
            <a:r>
              <a:rPr lang="en-US" sz="1100" dirty="0" err="1" smtClean="0">
                <a:solidFill>
                  <a:srgbClr val="00B0F0"/>
                </a:solidFill>
              </a:rPr>
              <a:t>sub_item.page_name</a:t>
            </a:r>
            <a:r>
              <a:rPr lang="en-US" sz="1100" dirty="0" smtClean="0">
                <a:solidFill>
                  <a:srgbClr val="00B0F0"/>
                </a:solidFill>
              </a:rPr>
              <a:t> }}"&gt;{{ </a:t>
            </a:r>
            <a:r>
              <a:rPr lang="en-US" sz="1100" dirty="0" err="1" smtClean="0">
                <a:solidFill>
                  <a:srgbClr val="00B0F0"/>
                </a:solidFill>
              </a:rPr>
              <a:t>sub_item.display_name</a:t>
            </a:r>
            <a:r>
              <a:rPr lang="en-US" sz="1100" dirty="0" smtClean="0">
                <a:solidFill>
                  <a:srgbClr val="00B0F0"/>
                </a:solidFill>
              </a:rPr>
              <a:t> }}&lt;/a&gt;&lt;span class="hide"&gt; | &lt;/span&gt;</a:t>
            </a:r>
          </a:p>
          <a:p>
            <a:pPr>
              <a:buNone/>
            </a:pPr>
            <a:r>
              <a:rPr lang="en-US" sz="1100" dirty="0" smtClean="0"/>
              <a:t>          {% else %}</a:t>
            </a:r>
          </a:p>
          <a:p>
            <a:pPr>
              <a:buNone/>
            </a:pPr>
            <a:r>
              <a:rPr lang="en-US" sz="1100" dirty="0" smtClean="0"/>
              <a:t>            &lt;a class="</a:t>
            </a:r>
            <a:r>
              <a:rPr lang="en-US" sz="1100" dirty="0" err="1" smtClean="0"/>
              <a:t>nav</a:t>
            </a:r>
            <a:r>
              <a:rPr lang="en-US" sz="1100" dirty="0" smtClean="0"/>
              <a:t> sub" </a:t>
            </a:r>
            <a:r>
              <a:rPr lang="en-US" sz="1100" dirty="0" err="1" smtClean="0"/>
              <a:t>href</a:t>
            </a:r>
            <a:r>
              <a:rPr lang="en-US" sz="1100" dirty="0" smtClean="0"/>
              <a:t>="{{sub_item.url}}"&gt;{{ </a:t>
            </a:r>
            <a:r>
              <a:rPr lang="en-US" sz="1100" dirty="0" err="1" smtClean="0"/>
              <a:t>sub_item.display_name</a:t>
            </a:r>
            <a:r>
              <a:rPr lang="en-US" sz="1100" dirty="0" smtClean="0"/>
              <a:t> }}&lt;/a&gt;&lt;span class="hide"&gt; | &lt;/span&gt;</a:t>
            </a:r>
          </a:p>
          <a:p>
            <a:pPr>
              <a:buNone/>
            </a:pPr>
            <a:r>
              <a:rPr lang="en-US" sz="1100" dirty="0" smtClean="0"/>
              <a:t>          {% </a:t>
            </a:r>
            <a:r>
              <a:rPr lang="en-US" sz="1100" dirty="0" err="1" smtClean="0"/>
              <a:t>endif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    {% </a:t>
            </a:r>
            <a:r>
              <a:rPr lang="en-US" sz="1100" dirty="0" err="1" smtClean="0"/>
              <a:t>endif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  {% </a:t>
            </a:r>
            <a:r>
              <a:rPr lang="en-US" sz="1100" dirty="0" err="1" smtClean="0"/>
              <a:t>endfor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  {% </a:t>
            </a:r>
            <a:r>
              <a:rPr lang="en-US" sz="1100" dirty="0" err="1" smtClean="0"/>
              <a:t>endif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  {% </a:t>
            </a:r>
            <a:r>
              <a:rPr lang="en-US" sz="1100" dirty="0" err="1" smtClean="0"/>
              <a:t>endfor</a:t>
            </a:r>
            <a:r>
              <a:rPr lang="en-US" sz="1100" dirty="0" smtClean="0"/>
              <a:t> %}</a:t>
            </a:r>
          </a:p>
          <a:p>
            <a:pPr>
              <a:buNone/>
            </a:pPr>
            <a:r>
              <a:rPr lang="en-US" sz="1100" dirty="0" smtClean="0"/>
              <a:t>{% </a:t>
            </a:r>
            <a:r>
              <a:rPr lang="en-US" sz="1100" dirty="0" err="1" smtClean="0"/>
              <a:t>endif</a:t>
            </a:r>
            <a:r>
              <a:rPr lang="en-US" sz="1100" dirty="0" smtClean="0"/>
              <a:t> </a:t>
            </a:r>
            <a:r>
              <a:rPr lang="en-US" sz="1100" dirty="0" smtClean="0"/>
              <a:t>%}</a:t>
            </a: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&lt;/</a:t>
            </a:r>
            <a:r>
              <a:rPr lang="en-US" sz="1100" dirty="0" smtClean="0"/>
              <a:t>p&gt;</a:t>
            </a:r>
          </a:p>
          <a:p>
            <a:pPr>
              <a:buNone/>
            </a:pPr>
            <a:r>
              <a:rPr lang="en-US" sz="1100" dirty="0" smtClean="0"/>
              <a:t>{% </a:t>
            </a:r>
            <a:r>
              <a:rPr lang="en-US" sz="1100" dirty="0" err="1" smtClean="0"/>
              <a:t>endblock</a:t>
            </a:r>
            <a:r>
              <a:rPr lang="en-US" sz="1100" dirty="0" smtClean="0"/>
              <a:t> %}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{% extends "woldlab.html" %}</a:t>
            </a:r>
          </a:p>
          <a:p>
            <a:pPr>
              <a:buNone/>
            </a:pPr>
            <a:r>
              <a:rPr lang="en-US" dirty="0" smtClean="0"/>
              <a:t>{% load i18n %}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{% block title </a:t>
            </a:r>
            <a:r>
              <a:rPr lang="en-US" dirty="0" smtClean="0"/>
              <a:t>%}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{% </a:t>
            </a:r>
            <a:r>
              <a:rPr lang="en-US" dirty="0" smtClean="0"/>
              <a:t>trans 'Page not found' </a:t>
            </a:r>
            <a:r>
              <a:rPr lang="en-US" dirty="0" smtClean="0"/>
              <a:t>%}</a:t>
            </a:r>
          </a:p>
          <a:p>
            <a:pPr>
              <a:buNone/>
            </a:pPr>
            <a:r>
              <a:rPr lang="en-US" dirty="0" smtClean="0"/>
              <a:t>{% </a:t>
            </a:r>
            <a:r>
              <a:rPr lang="en-US" dirty="0" err="1" smtClean="0"/>
              <a:t>endblock</a:t>
            </a:r>
            <a:r>
              <a:rPr lang="en-US" dirty="0" smtClean="0"/>
              <a:t> %}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{% block </a:t>
            </a:r>
            <a:r>
              <a:rPr lang="en-US" dirty="0" err="1" smtClean="0"/>
              <a:t>h_menu</a:t>
            </a:r>
            <a:r>
              <a:rPr lang="en-US" dirty="0" smtClean="0"/>
              <a:t> %}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ul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 &lt;</a:t>
            </a:r>
            <a:r>
              <a:rPr lang="en-US" dirty="0" err="1" smtClean="0"/>
              <a:t>li</a:t>
            </a:r>
            <a:r>
              <a:rPr lang="en-US" dirty="0" smtClean="0"/>
              <a:t>&gt;&lt;a </a:t>
            </a:r>
            <a:r>
              <a:rPr lang="en-US" dirty="0" err="1" smtClean="0"/>
              <a:t>href</a:t>
            </a:r>
            <a:r>
              <a:rPr lang="en-US" dirty="0" smtClean="0"/>
              <a:t>="/html/"&gt;Home&lt;/a&gt;&lt;/</a:t>
            </a:r>
            <a:r>
              <a:rPr lang="en-US" dirty="0" err="1" smtClean="0"/>
              <a:t>li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&lt;/</a:t>
            </a:r>
            <a:r>
              <a:rPr lang="en-US" dirty="0" err="1" smtClean="0"/>
              <a:t>ul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{% </a:t>
            </a:r>
            <a:r>
              <a:rPr lang="en-US" dirty="0" err="1" smtClean="0"/>
              <a:t>endblock</a:t>
            </a:r>
            <a:r>
              <a:rPr lang="en-US" dirty="0" smtClean="0"/>
              <a:t> %}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{% block </a:t>
            </a:r>
            <a:r>
              <a:rPr lang="en-US" dirty="0" err="1" smtClean="0"/>
              <a:t>v_menu</a:t>
            </a:r>
            <a:r>
              <a:rPr lang="en-US" dirty="0" smtClean="0"/>
              <a:t> %}</a:t>
            </a:r>
          </a:p>
          <a:p>
            <a:pPr>
              <a:buNone/>
            </a:pPr>
            <a:r>
              <a:rPr lang="en-US" dirty="0" smtClean="0"/>
              <a:t>&lt;h1&gt;Menu&lt;/h1&gt;</a:t>
            </a:r>
          </a:p>
          <a:p>
            <a:pPr>
              <a:buNone/>
            </a:pPr>
            <a:r>
              <a:rPr lang="en-US" dirty="0" smtClean="0"/>
              <a:t>&lt;p&gt;</a:t>
            </a:r>
          </a:p>
          <a:p>
            <a:pPr>
              <a:buNone/>
            </a:pPr>
            <a:r>
              <a:rPr lang="en-US" dirty="0" smtClean="0"/>
              <a:t>&lt;a class="</a:t>
            </a:r>
            <a:r>
              <a:rPr lang="en-US" dirty="0" err="1" smtClean="0"/>
              <a:t>nav</a:t>
            </a:r>
            <a:r>
              <a:rPr lang="en-US" dirty="0" smtClean="0"/>
              <a:t>" </a:t>
            </a:r>
            <a:r>
              <a:rPr lang="en-US" dirty="0" err="1" smtClean="0"/>
              <a:t>href</a:t>
            </a:r>
            <a:r>
              <a:rPr lang="en-US" dirty="0" smtClean="0"/>
              <a:t>="/html/"&gt;Home&lt;/a&gt;&lt;span class="hide"&gt; | &lt;/span&gt;</a:t>
            </a:r>
          </a:p>
          <a:p>
            <a:pPr>
              <a:buNone/>
            </a:pPr>
            <a:r>
              <a:rPr lang="en-US" dirty="0" smtClean="0"/>
              <a:t>&lt;/p&gt;</a:t>
            </a:r>
          </a:p>
          <a:p>
            <a:pPr>
              <a:buNone/>
            </a:pPr>
            <a:r>
              <a:rPr lang="en-US" dirty="0" smtClean="0"/>
              <a:t>{% </a:t>
            </a:r>
            <a:r>
              <a:rPr lang="en-US" dirty="0" err="1" smtClean="0"/>
              <a:t>endblock</a:t>
            </a:r>
            <a:r>
              <a:rPr lang="en-US" dirty="0" smtClean="0"/>
              <a:t> %}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{% block content %}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&lt;h2&gt;{% trans 'Page not found' %}&lt;/h2&gt;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&lt;p&gt;{% trans "We're sorry, but the requested page could not be found." %}&lt;/p&gt;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{% </a:t>
            </a:r>
            <a:r>
              <a:rPr lang="en-US" dirty="0" err="1" smtClean="0"/>
              <a:t>endblock</a:t>
            </a:r>
            <a:r>
              <a:rPr lang="en-US" dirty="0" smtClean="0"/>
              <a:t> %}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wanted a web site for the lab that:</a:t>
            </a:r>
          </a:p>
          <a:p>
            <a:pPr lvl="1"/>
            <a:r>
              <a:rPr lang="en-US" dirty="0" smtClean="0"/>
              <a:t>Looked like a website.</a:t>
            </a:r>
          </a:p>
          <a:p>
            <a:pPr lvl="1"/>
            <a:r>
              <a:rPr lang="en-US" dirty="0" smtClean="0"/>
              <a:t>Had a menu manager.</a:t>
            </a:r>
          </a:p>
          <a:p>
            <a:pPr lvl="1"/>
            <a:r>
              <a:rPr lang="en-US" dirty="0" smtClean="0"/>
              <a:t>And could be edited by biologists in the lab.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17925"/>
          <a:stretch>
            <a:fillRect/>
          </a:stretch>
        </p:blipFill>
        <p:spPr bwMode="auto">
          <a:xfrm>
            <a:off x="0" y="0"/>
            <a:ext cx="9179419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ounded Rectangle 2"/>
          <p:cNvSpPr/>
          <p:nvPr/>
        </p:nvSpPr>
        <p:spPr>
          <a:xfrm>
            <a:off x="990600" y="3200400"/>
            <a:ext cx="1371600" cy="228600"/>
          </a:xfrm>
          <a:prstGeom prst="roundRect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438400" y="3200400"/>
            <a:ext cx="1752600" cy="228600"/>
          </a:xfrm>
          <a:prstGeom prst="roundRect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Request!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Diane’s attempt to slow me down so she could learn </a:t>
            </a:r>
            <a:r>
              <a:rPr lang="en-US" dirty="0" err="1" smtClean="0"/>
              <a:t>Zope</a:t>
            </a:r>
            <a:r>
              <a:rPr lang="en-US" dirty="0" smtClean="0"/>
              <a:t> before I wrote my non-wiki wiki.</a:t>
            </a:r>
          </a:p>
          <a:p>
            <a:r>
              <a:rPr lang="en-US" dirty="0" smtClean="0"/>
              <a:t>Diane now mysteriously volunteers to talk about </a:t>
            </a:r>
            <a:r>
              <a:rPr lang="en-US" dirty="0" err="1" smtClean="0"/>
              <a:t>Zope</a:t>
            </a:r>
            <a:r>
              <a:rPr lang="en-US" dirty="0" smtClean="0"/>
              <a:t> 3. =o) </a:t>
            </a:r>
          </a:p>
          <a:p>
            <a:r>
              <a:rPr lang="en-US" dirty="0" smtClean="0"/>
              <a:t>Brandon quickly runs out of the room.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PySVN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Diane requested for a way to edit non-wiki wiki pages from the file system and allow for editing from the browser.</a:t>
            </a:r>
          </a:p>
          <a:p>
            <a:endParaRPr lang="en-US" dirty="0" smtClean="0"/>
          </a:p>
          <a:p>
            <a:r>
              <a:rPr lang="en-US" dirty="0" smtClean="0"/>
              <a:t>Enter </a:t>
            </a:r>
            <a:r>
              <a:rPr lang="en-US" dirty="0" err="1" smtClean="0"/>
              <a:t>PySVN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woldcms.pages.wiki_file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def </a:t>
            </a:r>
            <a:r>
              <a:rPr lang="en-US" dirty="0" err="1" smtClean="0"/>
              <a:t>savePage</a:t>
            </a:r>
            <a:r>
              <a:rPr lang="en-US" dirty="0" smtClean="0"/>
              <a:t>(</a:t>
            </a:r>
            <a:r>
              <a:rPr lang="en-US" dirty="0" err="1" smtClean="0"/>
              <a:t>page_name</a:t>
            </a:r>
            <a:r>
              <a:rPr lang="en-US" dirty="0" smtClean="0"/>
              <a:t>, content, user="Unknown"):</a:t>
            </a:r>
          </a:p>
          <a:p>
            <a:pPr>
              <a:buNone/>
            </a:pPr>
            <a:r>
              <a:rPr lang="en-US" dirty="0" smtClean="0"/>
              <a:t>  """</a:t>
            </a:r>
          </a:p>
          <a:p>
            <a:pPr>
              <a:buNone/>
            </a:pPr>
            <a:r>
              <a:rPr lang="en-US" dirty="0" smtClean="0"/>
              <a:t>  saves content to </a:t>
            </a:r>
            <a:r>
              <a:rPr lang="en-US" dirty="0" err="1" smtClean="0"/>
              <a:t>page_name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/>
              <a:t>"""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_validate(</a:t>
            </a:r>
            <a:r>
              <a:rPr lang="en-US" dirty="0" err="1" smtClean="0"/>
              <a:t>page_name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file_path</a:t>
            </a:r>
            <a:r>
              <a:rPr lang="en-US" dirty="0" smtClean="0"/>
              <a:t> = </a:t>
            </a:r>
            <a:r>
              <a:rPr lang="en-US" dirty="0" err="1" smtClean="0"/>
              <a:t>os.path.join</a:t>
            </a:r>
            <a:r>
              <a:rPr lang="en-US" dirty="0" smtClean="0"/>
              <a:t>(</a:t>
            </a:r>
            <a:r>
              <a:rPr lang="en-US" dirty="0" err="1" smtClean="0"/>
              <a:t>settings.WCMS_PAGES_DIR</a:t>
            </a:r>
            <a:r>
              <a:rPr lang="en-US" dirty="0" smtClean="0"/>
              <a:t>, </a:t>
            </a:r>
            <a:r>
              <a:rPr lang="en-US" dirty="0" err="1" smtClean="0"/>
              <a:t>page_name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if </a:t>
            </a:r>
            <a:r>
              <a:rPr lang="en-US" dirty="0" err="1" smtClean="0"/>
              <a:t>os.path.exists</a:t>
            </a:r>
            <a:r>
              <a:rPr lang="en-US" dirty="0" smtClean="0"/>
              <a:t>(</a:t>
            </a:r>
            <a:r>
              <a:rPr lang="en-US" dirty="0" err="1" smtClean="0"/>
              <a:t>file_path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dirty="0" smtClean="0"/>
              <a:t>    _</a:t>
            </a:r>
            <a:r>
              <a:rPr lang="en-US" dirty="0" err="1" smtClean="0"/>
              <a:t>updateFile</a:t>
            </a:r>
            <a:r>
              <a:rPr lang="en-US" dirty="0" smtClean="0"/>
              <a:t>(</a:t>
            </a:r>
            <a:r>
              <a:rPr lang="en-US" dirty="0" err="1" smtClean="0"/>
              <a:t>page_name</a:t>
            </a:r>
            <a:r>
              <a:rPr lang="en-US" dirty="0" smtClean="0"/>
              <a:t>, content, </a:t>
            </a:r>
            <a:r>
              <a:rPr lang="en-US" dirty="0" err="1" smtClean="0"/>
              <a:t>file_path</a:t>
            </a:r>
            <a:r>
              <a:rPr lang="en-US" dirty="0" smtClean="0"/>
              <a:t>, user)</a:t>
            </a:r>
          </a:p>
          <a:p>
            <a:pPr>
              <a:buNone/>
            </a:pPr>
            <a:r>
              <a:rPr lang="en-US" dirty="0" smtClean="0"/>
              <a:t>  else:</a:t>
            </a:r>
          </a:p>
          <a:p>
            <a:pPr>
              <a:buNone/>
            </a:pPr>
            <a:r>
              <a:rPr lang="en-US" dirty="0" smtClean="0"/>
              <a:t>    _</a:t>
            </a:r>
            <a:r>
              <a:rPr lang="en-US" dirty="0" err="1" smtClean="0"/>
              <a:t>newFile</a:t>
            </a:r>
            <a:r>
              <a:rPr lang="en-US" dirty="0" smtClean="0"/>
              <a:t>(</a:t>
            </a:r>
            <a:r>
              <a:rPr lang="en-US" dirty="0" err="1" smtClean="0"/>
              <a:t>page_name</a:t>
            </a:r>
            <a:r>
              <a:rPr lang="en-US" dirty="0" smtClean="0"/>
              <a:t>, content, </a:t>
            </a:r>
            <a:r>
              <a:rPr lang="en-US" dirty="0" err="1" smtClean="0"/>
              <a:t>file_path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woldcms.pages.wiki_file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import </a:t>
            </a:r>
            <a:r>
              <a:rPr lang="en-US" dirty="0" err="1" smtClean="0"/>
              <a:t>pysvn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pysvn</a:t>
            </a:r>
            <a:r>
              <a:rPr lang="en-US" dirty="0" smtClean="0"/>
              <a:t> import </a:t>
            </a:r>
            <a:r>
              <a:rPr lang="en-US" dirty="0" err="1" smtClean="0"/>
              <a:t>wc_status_kind</a:t>
            </a:r>
            <a:r>
              <a:rPr lang="en-US" dirty="0" smtClean="0"/>
              <a:t> as  </a:t>
            </a:r>
            <a:r>
              <a:rPr lang="en-US" dirty="0" err="1" smtClean="0"/>
              <a:t>wc_status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def </a:t>
            </a:r>
            <a:r>
              <a:rPr lang="en-US" dirty="0" smtClean="0"/>
              <a:t>_</a:t>
            </a:r>
            <a:r>
              <a:rPr lang="en-US" dirty="0" err="1" smtClean="0"/>
              <a:t>newFile</a:t>
            </a:r>
            <a:r>
              <a:rPr lang="en-US" dirty="0" smtClean="0"/>
              <a:t>(</a:t>
            </a:r>
            <a:r>
              <a:rPr lang="en-US" dirty="0" err="1" smtClean="0"/>
              <a:t>page_name</a:t>
            </a:r>
            <a:r>
              <a:rPr lang="en-US" dirty="0" smtClean="0"/>
              <a:t>, content, </a:t>
            </a:r>
            <a:r>
              <a:rPr lang="en-US" dirty="0" err="1" smtClean="0"/>
              <a:t>file_path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dirty="0" smtClean="0"/>
              <a:t>  f = open(</a:t>
            </a:r>
            <a:r>
              <a:rPr lang="en-US" dirty="0" err="1" smtClean="0"/>
              <a:t>file_path</a:t>
            </a:r>
            <a:r>
              <a:rPr lang="en-US" dirty="0" smtClean="0"/>
              <a:t>, 'w')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f.write</a:t>
            </a:r>
            <a:r>
              <a:rPr lang="en-US" dirty="0" smtClean="0"/>
              <a:t>(content)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f.close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client = </a:t>
            </a:r>
            <a:r>
              <a:rPr lang="en-US" dirty="0" err="1" smtClean="0"/>
              <a:t>pysvn.Client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client.add</a:t>
            </a:r>
            <a:r>
              <a:rPr lang="en-US" dirty="0" smtClean="0"/>
              <a:t>(</a:t>
            </a:r>
            <a:r>
              <a:rPr lang="en-US" dirty="0" err="1" smtClean="0"/>
              <a:t>file_path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client.checkin</a:t>
            </a:r>
            <a:r>
              <a:rPr lang="en-US" dirty="0" smtClean="0"/>
              <a:t>([</a:t>
            </a:r>
            <a:r>
              <a:rPr lang="en-US" dirty="0" err="1" smtClean="0"/>
              <a:t>file_path</a:t>
            </a:r>
            <a:r>
              <a:rPr lang="en-US" dirty="0" smtClean="0"/>
              <a:t>], "</a:t>
            </a:r>
            <a:r>
              <a:rPr lang="en-US" dirty="0" err="1" smtClean="0"/>
              <a:t>Inital</a:t>
            </a:r>
            <a:r>
              <a:rPr lang="en-US" dirty="0" smtClean="0"/>
              <a:t> version of page: %s" % (</a:t>
            </a:r>
            <a:r>
              <a:rPr lang="en-US" dirty="0" err="1" smtClean="0"/>
              <a:t>page_name</a:t>
            </a:r>
            <a:r>
              <a:rPr lang="en-US" dirty="0" smtClean="0"/>
              <a:t>))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woldcms.pages.wiki_file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def _</a:t>
            </a:r>
            <a:r>
              <a:rPr lang="en-US" dirty="0" err="1" smtClean="0"/>
              <a:t>updateFile</a:t>
            </a:r>
            <a:r>
              <a:rPr lang="en-US" dirty="0" smtClean="0"/>
              <a:t>(</a:t>
            </a:r>
            <a:r>
              <a:rPr lang="en-US" dirty="0" err="1" smtClean="0"/>
              <a:t>page_name</a:t>
            </a:r>
            <a:r>
              <a:rPr lang="en-US" dirty="0" smtClean="0"/>
              <a:t>, content, </a:t>
            </a:r>
            <a:r>
              <a:rPr lang="en-US" dirty="0" err="1" smtClean="0"/>
              <a:t>file_path</a:t>
            </a:r>
            <a:r>
              <a:rPr lang="en-US" dirty="0" smtClean="0"/>
              <a:t>, user="Unknown"):</a:t>
            </a:r>
          </a:p>
          <a:p>
            <a:pPr>
              <a:buNone/>
            </a:pPr>
            <a:r>
              <a:rPr lang="en-US" dirty="0" smtClean="0"/>
              <a:t>  client = </a:t>
            </a:r>
            <a:r>
              <a:rPr lang="en-US" dirty="0" err="1" smtClean="0"/>
              <a:t>pysvn.Client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smtClean="0"/>
              <a:t>  status = </a:t>
            </a:r>
            <a:r>
              <a:rPr lang="en-US" dirty="0" err="1" smtClean="0"/>
              <a:t>client.status</a:t>
            </a:r>
            <a:r>
              <a:rPr lang="en-US" dirty="0" smtClean="0"/>
              <a:t>(</a:t>
            </a:r>
            <a:r>
              <a:rPr lang="en-US" dirty="0" err="1" smtClean="0"/>
              <a:t>file_path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assert </a:t>
            </a:r>
            <a:r>
              <a:rPr lang="en-US" dirty="0" err="1" smtClean="0"/>
              <a:t>len</a:t>
            </a:r>
            <a:r>
              <a:rPr lang="en-US" dirty="0" smtClean="0"/>
              <a:t>(status) == 1</a:t>
            </a:r>
          </a:p>
          <a:p>
            <a:pPr>
              <a:buNone/>
            </a:pPr>
            <a:r>
              <a:rPr lang="en-US" dirty="0" smtClean="0"/>
              <a:t>  status = status.pop()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if status['</a:t>
            </a:r>
            <a:r>
              <a:rPr lang="en-US" dirty="0" err="1" smtClean="0"/>
              <a:t>text_status</a:t>
            </a:r>
            <a:r>
              <a:rPr lang="en-US" dirty="0" smtClean="0"/>
              <a:t>'] == </a:t>
            </a:r>
            <a:r>
              <a:rPr lang="en-US" dirty="0" err="1" smtClean="0"/>
              <a:t>wc_status.unversioned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client.add</a:t>
            </a:r>
            <a:r>
              <a:rPr lang="en-US" dirty="0" smtClean="0"/>
              <a:t>(</a:t>
            </a:r>
            <a:r>
              <a:rPr lang="en-US" dirty="0" err="1" smtClean="0"/>
              <a:t>file_path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client.checkin</a:t>
            </a:r>
            <a:r>
              <a:rPr lang="en-US" dirty="0" smtClean="0"/>
              <a:t>(</a:t>
            </a:r>
            <a:r>
              <a:rPr lang="en-US" dirty="0" err="1" smtClean="0"/>
              <a:t>file_path</a:t>
            </a:r>
            <a:r>
              <a:rPr lang="en-US" dirty="0" smtClean="0"/>
              <a:t>, "Found </a:t>
            </a:r>
            <a:r>
              <a:rPr lang="en-US" dirty="0" err="1" smtClean="0"/>
              <a:t>unversioned</a:t>
            </a:r>
            <a:r>
              <a:rPr lang="en-US" dirty="0" smtClean="0"/>
              <a:t> page: %s" % (</a:t>
            </a:r>
            <a:r>
              <a:rPr lang="en-US" dirty="0" err="1" smtClean="0"/>
              <a:t>page_name</a:t>
            </a:r>
            <a:r>
              <a:rPr lang="en-US" dirty="0" smtClean="0"/>
              <a:t>))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elif</a:t>
            </a:r>
            <a:r>
              <a:rPr lang="en-US" dirty="0" smtClean="0"/>
              <a:t> status['</a:t>
            </a:r>
            <a:r>
              <a:rPr lang="en-US" dirty="0" err="1" smtClean="0"/>
              <a:t>text_status</a:t>
            </a:r>
            <a:r>
              <a:rPr lang="en-US" dirty="0" smtClean="0"/>
              <a:t>'] == </a:t>
            </a:r>
            <a:r>
              <a:rPr lang="en-US" dirty="0" err="1" smtClean="0"/>
              <a:t>wc_status.normal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pass</a:t>
            </a:r>
          </a:p>
          <a:p>
            <a:pPr>
              <a:buNone/>
            </a:pPr>
            <a:r>
              <a:rPr lang="en-US" dirty="0" smtClean="0"/>
              <a:t>  else: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msg</a:t>
            </a:r>
            <a:r>
              <a:rPr lang="en-US" dirty="0" smtClean="0"/>
              <a:t> = "Don't know how to handle status: %s" % (status['</a:t>
            </a:r>
            <a:r>
              <a:rPr lang="en-US" dirty="0" err="1" smtClean="0"/>
              <a:t>text_status</a:t>
            </a:r>
            <a:r>
              <a:rPr lang="en-US" dirty="0" smtClean="0"/>
              <a:t>'])</a:t>
            </a:r>
          </a:p>
          <a:p>
            <a:pPr>
              <a:buNone/>
            </a:pPr>
            <a:r>
              <a:rPr lang="en-US" dirty="0" smtClean="0"/>
              <a:t>    raise </a:t>
            </a:r>
            <a:r>
              <a:rPr lang="en-US" dirty="0" err="1" smtClean="0"/>
              <a:t>pysvn.ClientError</a:t>
            </a:r>
            <a:r>
              <a:rPr lang="en-US" dirty="0" smtClean="0"/>
              <a:t>(</a:t>
            </a:r>
            <a:r>
              <a:rPr lang="en-US" dirty="0" err="1" smtClean="0"/>
              <a:t>msg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f = open(</a:t>
            </a:r>
            <a:r>
              <a:rPr lang="en-US" dirty="0" err="1" smtClean="0"/>
              <a:t>file_path</a:t>
            </a:r>
            <a:r>
              <a:rPr lang="en-US" dirty="0" smtClean="0"/>
              <a:t>, 'w')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f.write</a:t>
            </a:r>
            <a:r>
              <a:rPr lang="en-US" dirty="0" smtClean="0"/>
              <a:t>(content)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f.close</a:t>
            </a:r>
            <a:r>
              <a:rPr lang="en-US" dirty="0" smtClean="0"/>
              <a:t>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dirty="0" smtClean="0"/>
              <a:t>ef _</a:t>
            </a:r>
            <a:r>
              <a:rPr lang="en-US" dirty="0" err="1" smtClean="0"/>
              <a:t>updateFile</a:t>
            </a:r>
            <a:r>
              <a:rPr lang="en-US" dirty="0" smtClean="0"/>
              <a:t>()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status </a:t>
            </a:r>
            <a:r>
              <a:rPr lang="en-US" dirty="0" smtClean="0"/>
              <a:t>= </a:t>
            </a:r>
            <a:r>
              <a:rPr lang="en-US" dirty="0" err="1" smtClean="0"/>
              <a:t>client.status</a:t>
            </a:r>
            <a:r>
              <a:rPr lang="en-US" dirty="0" smtClean="0"/>
              <a:t>(</a:t>
            </a:r>
            <a:r>
              <a:rPr lang="en-US" dirty="0" err="1" smtClean="0"/>
              <a:t>file_path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assert </a:t>
            </a:r>
            <a:r>
              <a:rPr lang="en-US" dirty="0" err="1" smtClean="0"/>
              <a:t>len</a:t>
            </a:r>
            <a:r>
              <a:rPr lang="en-US" dirty="0" smtClean="0"/>
              <a:t>(status) == 1</a:t>
            </a:r>
          </a:p>
          <a:p>
            <a:pPr>
              <a:buNone/>
            </a:pPr>
            <a:r>
              <a:rPr lang="en-US" dirty="0" smtClean="0"/>
              <a:t>  status = status.pop()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if status['</a:t>
            </a:r>
            <a:r>
              <a:rPr lang="en-US" dirty="0" err="1" smtClean="0"/>
              <a:t>text_status</a:t>
            </a:r>
            <a:r>
              <a:rPr lang="en-US" dirty="0" smtClean="0"/>
              <a:t>'] == </a:t>
            </a:r>
            <a:r>
              <a:rPr lang="en-US" dirty="0" err="1" smtClean="0"/>
              <a:t>wc_status.modified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client.checkin</a:t>
            </a:r>
            <a:r>
              <a:rPr lang="en-US" dirty="0" smtClean="0"/>
              <a:t>([</a:t>
            </a:r>
            <a:r>
              <a:rPr lang="en-US" dirty="0" err="1" smtClean="0"/>
              <a:t>file_path</a:t>
            </a:r>
            <a:r>
              <a:rPr lang="en-US" dirty="0" smtClean="0"/>
              <a:t>], "Updating %s page from wiki. User: %s" % (</a:t>
            </a:r>
            <a:r>
              <a:rPr lang="en-US" dirty="0" err="1" smtClean="0"/>
              <a:t>page_name</a:t>
            </a:r>
            <a:r>
              <a:rPr lang="en-US" dirty="0" smtClean="0"/>
              <a:t>, user))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elif</a:t>
            </a:r>
            <a:r>
              <a:rPr lang="en-US" dirty="0" smtClean="0"/>
              <a:t> status['</a:t>
            </a:r>
            <a:r>
              <a:rPr lang="en-US" dirty="0" err="1" smtClean="0"/>
              <a:t>text_status</a:t>
            </a:r>
            <a:r>
              <a:rPr lang="en-US" dirty="0" smtClean="0"/>
              <a:t>'] == </a:t>
            </a:r>
            <a:r>
              <a:rPr lang="en-US" dirty="0" err="1" smtClean="0"/>
              <a:t>wc_status.normal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pass</a:t>
            </a:r>
          </a:p>
          <a:p>
            <a:pPr>
              <a:buNone/>
            </a:pPr>
            <a:r>
              <a:rPr lang="en-US" dirty="0" smtClean="0"/>
              <a:t>  else: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msg</a:t>
            </a:r>
            <a:r>
              <a:rPr lang="en-US" dirty="0" smtClean="0"/>
              <a:t> = "Don't know how to handle status: %s" % (status['</a:t>
            </a:r>
            <a:r>
              <a:rPr lang="en-US" dirty="0" err="1" smtClean="0"/>
              <a:t>text_status</a:t>
            </a:r>
            <a:r>
              <a:rPr lang="en-US" dirty="0" smtClean="0"/>
              <a:t>'])</a:t>
            </a:r>
          </a:p>
          <a:p>
            <a:pPr>
              <a:buNone/>
            </a:pPr>
            <a:r>
              <a:rPr lang="en-US" dirty="0" smtClean="0"/>
              <a:t>    raise </a:t>
            </a:r>
            <a:r>
              <a:rPr lang="en-US" dirty="0" err="1" smtClean="0"/>
              <a:t>pysvn.ClientError</a:t>
            </a:r>
            <a:r>
              <a:rPr lang="en-US" dirty="0" smtClean="0"/>
              <a:t>(</a:t>
            </a:r>
            <a:r>
              <a:rPr lang="en-US" dirty="0" err="1" smtClean="0"/>
              <a:t>msg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FCKEditor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http://www.fckeditor.net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Live demo in lab… everyone has a Mac but me… Why does it have to break in </a:t>
            </a:r>
            <a:r>
              <a:rPr lang="en-US" dirty="0" smtClean="0"/>
              <a:t>S</a:t>
            </a:r>
            <a:r>
              <a:rPr lang="en-US" dirty="0" smtClean="0"/>
              <a:t>afari? </a:t>
            </a:r>
          </a:p>
          <a:p>
            <a:pPr lvl="1"/>
            <a:r>
              <a:rPr lang="en-US" dirty="0" smtClean="0">
                <a:hlinkClick r:id="rId3"/>
              </a:rPr>
              <a:t>Safari Compatibility </a:t>
            </a:r>
            <a:r>
              <a:rPr lang="en-US" dirty="0" smtClean="0">
                <a:hlinkClick r:id="rId3"/>
              </a:rPr>
              <a:t>Effort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GPL</a:t>
            </a:r>
            <a:r>
              <a:rPr lang="en-US" dirty="0" smtClean="0"/>
              <a:t>, </a:t>
            </a:r>
            <a:r>
              <a:rPr lang="en-US" dirty="0" smtClean="0">
                <a:hlinkClick r:id="rId5"/>
              </a:rPr>
              <a:t>LGPL</a:t>
            </a:r>
            <a:r>
              <a:rPr lang="en-US" dirty="0" smtClean="0"/>
              <a:t> and </a:t>
            </a:r>
            <a:r>
              <a:rPr lang="en-US" dirty="0" smtClean="0">
                <a:hlinkClick r:id="rId6"/>
              </a:rPr>
              <a:t>MPL</a:t>
            </a:r>
            <a:r>
              <a:rPr lang="en-US" dirty="0" smtClean="0"/>
              <a:t> </a:t>
            </a:r>
            <a:r>
              <a:rPr lang="en-US" dirty="0" smtClean="0"/>
              <a:t>licenses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Thickbox</a:t>
            </a:r>
            <a:r>
              <a:rPr lang="en-US" dirty="0" smtClean="0"/>
              <a:t> 2; I mean 3.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http://jquery.com/demo/thickbox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Was meant as a demo of </a:t>
            </a:r>
            <a:r>
              <a:rPr lang="en-US" dirty="0" err="1" smtClean="0"/>
              <a:t>jquery</a:t>
            </a:r>
            <a:r>
              <a:rPr lang="en-US" dirty="0" smtClean="0"/>
              <a:t> </a:t>
            </a:r>
            <a:r>
              <a:rPr lang="en-US" dirty="0" err="1" smtClean="0"/>
              <a:t>Javascript</a:t>
            </a:r>
            <a:r>
              <a:rPr lang="en-US" dirty="0" smtClean="0"/>
              <a:t> library.</a:t>
            </a:r>
          </a:p>
          <a:p>
            <a:pPr lvl="1"/>
            <a:r>
              <a:rPr lang="en-US" dirty="0" smtClean="0"/>
              <a:t>MIT License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Svn</a:t>
            </a:r>
            <a:r>
              <a:rPr lang="en-US" dirty="0" smtClean="0"/>
              <a:t> update on every view; ok for one user; bad for live demo with 10+ users.</a:t>
            </a:r>
          </a:p>
          <a:p>
            <a:r>
              <a:rPr lang="en-US" dirty="0" smtClean="0"/>
              <a:t>Safari </a:t>
            </a:r>
            <a:r>
              <a:rPr lang="en-US" dirty="0" err="1" smtClean="0"/>
              <a:t>FCKEditor</a:t>
            </a:r>
            <a:r>
              <a:rPr lang="en-US" dirty="0" smtClean="0"/>
              <a:t> blunder. (I need a Mac.)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to be written faster than Diane can learn </a:t>
            </a:r>
            <a:r>
              <a:rPr lang="en-US" dirty="0" err="1" smtClean="0"/>
              <a:t>Zope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Allowing edits from command-line.</a:t>
            </a:r>
          </a:p>
          <a:p>
            <a:r>
              <a:rPr lang="en-US" dirty="0" smtClean="0"/>
              <a:t>Revision control </a:t>
            </a:r>
            <a:r>
              <a:rPr lang="en-US" smtClean="0"/>
              <a:t>of pages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Django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@</a:t>
            </a:r>
            <a:r>
              <a:rPr lang="en-US" dirty="0" err="1" smtClean="0"/>
              <a:t>login_required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def edit(request, </a:t>
            </a:r>
            <a:r>
              <a:rPr lang="en-US" dirty="0" err="1" smtClean="0"/>
              <a:t>page_name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dirty="0" smtClean="0"/>
              <a:t>  """</a:t>
            </a:r>
          </a:p>
          <a:p>
            <a:pPr>
              <a:buNone/>
            </a:pPr>
            <a:r>
              <a:rPr lang="en-US" dirty="0" smtClean="0"/>
              <a:t>  Request to edit a page</a:t>
            </a:r>
          </a:p>
          <a:p>
            <a:pPr>
              <a:buNone/>
            </a:pPr>
            <a:r>
              <a:rPr lang="en-US" dirty="0" smtClean="0"/>
              <a:t>  """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Django new style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django</a:t>
            </a:r>
            <a:r>
              <a:rPr lang="en-US" dirty="0" smtClean="0"/>
              <a:t> import </a:t>
            </a:r>
            <a:r>
              <a:rPr lang="en-US" dirty="0" err="1" smtClean="0"/>
              <a:t>newforms</a:t>
            </a:r>
            <a:r>
              <a:rPr lang="en-US" dirty="0" smtClean="0"/>
              <a:t> as </a:t>
            </a:r>
            <a:r>
              <a:rPr lang="en-US" dirty="0" smtClean="0"/>
              <a:t>forms</a:t>
            </a:r>
          </a:p>
          <a:p>
            <a:pPr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ContactForm</a:t>
            </a:r>
            <a:r>
              <a:rPr lang="en-US" dirty="0" smtClean="0"/>
              <a:t>(</a:t>
            </a:r>
            <a:r>
              <a:rPr lang="en-US" dirty="0" err="1" smtClean="0"/>
              <a:t>forms.Form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subject = </a:t>
            </a:r>
            <a:r>
              <a:rPr lang="en-US" dirty="0" err="1" smtClean="0"/>
              <a:t>forms.CharField</a:t>
            </a:r>
            <a:r>
              <a:rPr lang="en-US" dirty="0" smtClean="0"/>
              <a:t>(</a:t>
            </a:r>
            <a:r>
              <a:rPr lang="en-US" dirty="0" err="1" smtClean="0"/>
              <a:t>max_length</a:t>
            </a:r>
            <a:r>
              <a:rPr lang="en-US" dirty="0" smtClean="0"/>
              <a:t>=100)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message </a:t>
            </a:r>
            <a:r>
              <a:rPr lang="en-US" dirty="0" smtClean="0"/>
              <a:t>= </a:t>
            </a:r>
            <a:r>
              <a:rPr lang="en-US" dirty="0" err="1" smtClean="0"/>
              <a:t>forms.CharField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sender </a:t>
            </a:r>
            <a:r>
              <a:rPr lang="en-US" dirty="0" smtClean="0"/>
              <a:t>= </a:t>
            </a:r>
            <a:r>
              <a:rPr lang="en-US" dirty="0" err="1" smtClean="0"/>
              <a:t>forms.EmailField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cc_myself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forms.BooleanField</a:t>
            </a:r>
            <a:r>
              <a:rPr lang="en-US" dirty="0" smtClean="0"/>
              <a:t>()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&gt;&gt;&gt; data = {'subject': 'hello</a:t>
            </a:r>
            <a:r>
              <a:rPr lang="en-US" dirty="0" smtClean="0"/>
              <a:t>',</a:t>
            </a:r>
          </a:p>
          <a:p>
            <a:pPr>
              <a:buNone/>
            </a:pPr>
            <a:r>
              <a:rPr lang="en-US" dirty="0" smtClean="0"/>
              <a:t>   ...             'message</a:t>
            </a:r>
            <a:r>
              <a:rPr lang="en-US" dirty="0" smtClean="0"/>
              <a:t>': 'Hi there</a:t>
            </a:r>
            <a:r>
              <a:rPr lang="en-US" dirty="0" smtClean="0"/>
              <a:t>',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...             'sender</a:t>
            </a:r>
            <a:r>
              <a:rPr lang="en-US" dirty="0" smtClean="0"/>
              <a:t>': 'foo@example.com</a:t>
            </a:r>
            <a:r>
              <a:rPr lang="en-US" dirty="0" smtClean="0"/>
              <a:t>',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...             '</a:t>
            </a:r>
            <a:r>
              <a:rPr lang="en-US" dirty="0" err="1" smtClean="0"/>
              <a:t>cc_myself</a:t>
            </a:r>
            <a:r>
              <a:rPr lang="en-US" dirty="0" smtClean="0"/>
              <a:t>': True}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&gt;&gt;&gt; </a:t>
            </a:r>
            <a:r>
              <a:rPr lang="en-US" dirty="0" smtClean="0"/>
              <a:t>f = </a:t>
            </a:r>
            <a:r>
              <a:rPr lang="en-US" dirty="0" err="1" smtClean="0"/>
              <a:t>ContactForm</a:t>
            </a:r>
            <a:r>
              <a:rPr lang="en-US" dirty="0" smtClean="0"/>
              <a:t>(data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&gt;&gt;&gt; </a:t>
            </a:r>
            <a:r>
              <a:rPr lang="en-US" dirty="0" err="1" smtClean="0"/>
              <a:t>f.is_valid</a:t>
            </a:r>
            <a:r>
              <a:rPr lang="en-US" dirty="0" smtClean="0"/>
              <a:t>() 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17925"/>
          <a:stretch>
            <a:fillRect/>
          </a:stretch>
        </p:blipFill>
        <p:spPr bwMode="auto">
          <a:xfrm>
            <a:off x="0" y="0"/>
            <a:ext cx="9179419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ounded Rectangle 2"/>
          <p:cNvSpPr/>
          <p:nvPr/>
        </p:nvSpPr>
        <p:spPr>
          <a:xfrm>
            <a:off x="381000" y="3429000"/>
            <a:ext cx="1219200" cy="228600"/>
          </a:xfrm>
          <a:prstGeom prst="roundRect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menus… easy.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priority field (integer; default 50)</a:t>
            </a:r>
          </a:p>
          <a:p>
            <a:r>
              <a:rPr lang="en-US" dirty="0" smtClean="0"/>
              <a:t>Added a meta class; I mean class named meta. Is this class a meta class? </a:t>
            </a:r>
            <a:r>
              <a:rPr lang="en-US" dirty="0" smtClean="0">
                <a:solidFill>
                  <a:srgbClr val="0070C0"/>
                </a:solidFill>
              </a:rPr>
              <a:t>To be answered next </a:t>
            </a:r>
            <a:r>
              <a:rPr lang="en-US" dirty="0" err="1" smtClean="0">
                <a:solidFill>
                  <a:srgbClr val="0070C0"/>
                </a:solidFill>
              </a:rPr>
              <a:t>SoCal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Piggies</a:t>
            </a:r>
            <a:r>
              <a:rPr lang="en-US" dirty="0" smtClean="0">
                <a:solidFill>
                  <a:srgbClr val="0070C0"/>
                </a:solidFill>
              </a:rPr>
              <a:t> meeting.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 Item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class </a:t>
            </a:r>
            <a:r>
              <a:rPr lang="en-US" dirty="0" err="1" smtClean="0">
                <a:solidFill>
                  <a:srgbClr val="00B0F0"/>
                </a:solidFill>
              </a:rPr>
              <a:t>MenuItem</a:t>
            </a:r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dirty="0" err="1" smtClean="0">
                <a:solidFill>
                  <a:srgbClr val="00B0F0"/>
                </a:solidFill>
              </a:rPr>
              <a:t>models.Model</a:t>
            </a:r>
            <a:r>
              <a:rPr lang="en-US" dirty="0" smtClean="0">
                <a:solidFill>
                  <a:srgbClr val="00B0F0"/>
                </a:solidFill>
              </a:rPr>
              <a:t>):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00B0F0"/>
                </a:solidFill>
              </a:rPr>
              <a:t>class Admin:</a:t>
            </a:r>
            <a:r>
              <a:rPr lang="en-US" dirty="0" smtClean="0"/>
              <a:t> pass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00B0F0"/>
                </a:solidFill>
              </a:rPr>
              <a:t>class </a:t>
            </a:r>
            <a:r>
              <a:rPr lang="en-US" dirty="0" smtClean="0">
                <a:solidFill>
                  <a:srgbClr val="00B0F0"/>
                </a:solidFill>
              </a:rPr>
              <a:t>Meta:</a:t>
            </a:r>
          </a:p>
          <a:p>
            <a:pPr>
              <a:buNone/>
            </a:pPr>
            <a:r>
              <a:rPr lang="en-US" dirty="0" smtClean="0"/>
              <a:t>    ordering </a:t>
            </a:r>
            <a:r>
              <a:rPr lang="en-US" dirty="0" smtClean="0"/>
              <a:t>= ['</a:t>
            </a:r>
            <a:r>
              <a:rPr lang="en-US" dirty="0" smtClean="0">
                <a:solidFill>
                  <a:srgbClr val="00B050"/>
                </a:solidFill>
              </a:rPr>
              <a:t>priority</a:t>
            </a:r>
            <a:r>
              <a:rPr lang="en-US" dirty="0" smtClean="0"/>
              <a:t>', '</a:t>
            </a:r>
            <a:r>
              <a:rPr lang="en-US" dirty="0" err="1" smtClean="0">
                <a:solidFill>
                  <a:srgbClr val="FFC000"/>
                </a:solidFill>
              </a:rPr>
              <a:t>display_name</a:t>
            </a:r>
            <a:r>
              <a:rPr lang="en-US" dirty="0" smtClean="0"/>
              <a:t>']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Internal name (i.e. </a:t>
            </a:r>
            <a:r>
              <a:rPr lang="en-US" dirty="0" err="1" smtClean="0">
                <a:solidFill>
                  <a:srgbClr val="FF0000"/>
                </a:solidFill>
              </a:rPr>
              <a:t>mussa_download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id_name</a:t>
            </a:r>
            <a:r>
              <a:rPr lang="en-US" dirty="0" smtClean="0"/>
              <a:t> = </a:t>
            </a:r>
            <a:r>
              <a:rPr lang="en-US" dirty="0" err="1" smtClean="0"/>
              <a:t>models.CharField</a:t>
            </a:r>
            <a:r>
              <a:rPr lang="en-US" dirty="0" smtClean="0"/>
              <a:t>(</a:t>
            </a:r>
            <a:r>
              <a:rPr lang="en-US" dirty="0" err="1" smtClean="0"/>
              <a:t>maxlength</a:t>
            </a:r>
            <a:r>
              <a:rPr lang="en-US" dirty="0" smtClean="0"/>
              <a:t>=100)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Name to display on </a:t>
            </a:r>
            <a:r>
              <a:rPr lang="en-US" dirty="0" smtClean="0">
                <a:solidFill>
                  <a:srgbClr val="FF0000"/>
                </a:solidFill>
              </a:rPr>
              <a:t>page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display_name</a:t>
            </a:r>
            <a:r>
              <a:rPr lang="en-US" dirty="0" smtClean="0"/>
              <a:t> = </a:t>
            </a:r>
            <a:r>
              <a:rPr lang="en-US" dirty="0" err="1" smtClean="0"/>
              <a:t>models.CharField</a:t>
            </a:r>
            <a:r>
              <a:rPr lang="en-US" dirty="0" smtClean="0"/>
              <a:t>(</a:t>
            </a:r>
            <a:r>
              <a:rPr lang="en-US" dirty="0" err="1" smtClean="0"/>
              <a:t>maxlength</a:t>
            </a:r>
            <a:r>
              <a:rPr lang="en-US" dirty="0" smtClean="0"/>
              <a:t>=100)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# </a:t>
            </a:r>
            <a:r>
              <a:rPr lang="en-US" dirty="0" smtClean="0">
                <a:solidFill>
                  <a:srgbClr val="FF0000"/>
                </a:solidFill>
              </a:rPr>
              <a:t>Priority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00B050"/>
                </a:solidFill>
              </a:rPr>
              <a:t>priority</a:t>
            </a:r>
            <a:r>
              <a:rPr lang="en-US" dirty="0" smtClean="0"/>
              <a:t> = </a:t>
            </a:r>
            <a:r>
              <a:rPr lang="en-US" dirty="0" err="1" smtClean="0"/>
              <a:t>models.PositiveSmallIntegerField</a:t>
            </a:r>
            <a:r>
              <a:rPr lang="en-US" dirty="0" smtClean="0"/>
              <a:t>(default=50)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Advice: skim ALL the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Django has a LOT of useful features</a:t>
            </a:r>
          </a:p>
          <a:p>
            <a:r>
              <a:rPr lang="en-US" dirty="0" smtClean="0"/>
              <a:t>Many are easy to use.</a:t>
            </a:r>
          </a:p>
          <a:p>
            <a:r>
              <a:rPr lang="en-US" dirty="0" smtClean="0"/>
              <a:t>If you skim ALL the docs after the basic tutorial, you will have an idea of where to look when you need an additional feature.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17925"/>
          <a:stretch>
            <a:fillRect/>
          </a:stretch>
        </p:blipFill>
        <p:spPr bwMode="auto">
          <a:xfrm>
            <a:off x="0" y="0"/>
            <a:ext cx="9179419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How: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Initialize Django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Django-admin.py </a:t>
            </a:r>
            <a:r>
              <a:rPr lang="en-US" dirty="0" err="1" smtClean="0"/>
              <a:t>startproject</a:t>
            </a:r>
            <a:r>
              <a:rPr lang="en-US" dirty="0" smtClean="0"/>
              <a:t> </a:t>
            </a:r>
            <a:r>
              <a:rPr lang="en-US" dirty="0" err="1" smtClean="0"/>
              <a:t>woldcms</a:t>
            </a:r>
            <a:endParaRPr lang="en-US" dirty="0" smtClean="0"/>
          </a:p>
          <a:p>
            <a:r>
              <a:rPr lang="en-US" dirty="0" err="1" smtClean="0"/>
              <a:t>w</a:t>
            </a:r>
            <a:r>
              <a:rPr lang="en-US" dirty="0" err="1" smtClean="0"/>
              <a:t>oldcms</a:t>
            </a:r>
            <a:r>
              <a:rPr lang="en-US" dirty="0" smtClean="0"/>
              <a:t>/</a:t>
            </a:r>
          </a:p>
          <a:p>
            <a:pPr lvl="1"/>
            <a:r>
              <a:rPr lang="en-US" dirty="0" smtClean="0"/>
              <a:t>__</a:t>
            </a:r>
            <a:r>
              <a:rPr lang="en-US" dirty="0" err="1" smtClean="0"/>
              <a:t>init__.py</a:t>
            </a:r>
            <a:endParaRPr lang="en-US" dirty="0" smtClean="0"/>
          </a:p>
          <a:p>
            <a:pPr lvl="1"/>
            <a:r>
              <a:rPr lang="en-US" dirty="0" smtClean="0"/>
              <a:t>m</a:t>
            </a:r>
            <a:r>
              <a:rPr lang="en-US" dirty="0" smtClean="0"/>
              <a:t>anage.py</a:t>
            </a:r>
          </a:p>
          <a:p>
            <a:pPr lvl="1"/>
            <a:r>
              <a:rPr lang="en-US" dirty="0" smtClean="0"/>
              <a:t>settings.py</a:t>
            </a:r>
          </a:p>
          <a:p>
            <a:pPr lvl="1"/>
            <a:r>
              <a:rPr lang="en-US" dirty="0" smtClean="0"/>
              <a:t>urls.py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Manage.py is your friend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cd</a:t>
            </a:r>
            <a:r>
              <a:rPr lang="en-US" dirty="0" smtClean="0"/>
              <a:t> </a:t>
            </a:r>
            <a:r>
              <a:rPr lang="en-US" dirty="0" err="1" smtClean="0"/>
              <a:t>woldcms</a:t>
            </a:r>
            <a:r>
              <a:rPr lang="en-US" dirty="0" smtClean="0"/>
              <a:t>/</a:t>
            </a:r>
          </a:p>
          <a:p>
            <a:r>
              <a:rPr lang="en-US" dirty="0" smtClean="0"/>
              <a:t>p</a:t>
            </a:r>
            <a:r>
              <a:rPr lang="en-US" dirty="0" smtClean="0"/>
              <a:t>ython manage.py </a:t>
            </a:r>
            <a:r>
              <a:rPr lang="en-US" dirty="0" err="1" smtClean="0"/>
              <a:t>startapp</a:t>
            </a:r>
            <a:r>
              <a:rPr lang="en-US" dirty="0" smtClean="0"/>
              <a:t> pages</a:t>
            </a:r>
          </a:p>
          <a:p>
            <a:r>
              <a:rPr lang="en-US" dirty="0" err="1" smtClean="0"/>
              <a:t>w</a:t>
            </a:r>
            <a:r>
              <a:rPr lang="en-US" dirty="0" err="1" smtClean="0"/>
              <a:t>oldcms</a:t>
            </a:r>
            <a:r>
              <a:rPr lang="en-US" dirty="0" smtClean="0"/>
              <a:t>/pages/</a:t>
            </a:r>
          </a:p>
          <a:p>
            <a:pPr lvl="1"/>
            <a:r>
              <a:rPr lang="en-US" dirty="0" smtClean="0"/>
              <a:t>__</a:t>
            </a:r>
            <a:r>
              <a:rPr lang="en-US" dirty="0" err="1" smtClean="0"/>
              <a:t>init__.py</a:t>
            </a:r>
            <a:endParaRPr lang="en-US" dirty="0" smtClean="0"/>
          </a:p>
          <a:p>
            <a:pPr lvl="1"/>
            <a:r>
              <a:rPr lang="en-US" dirty="0" smtClean="0"/>
              <a:t>m</a:t>
            </a:r>
            <a:r>
              <a:rPr lang="en-US" dirty="0" smtClean="0"/>
              <a:t>odels.py</a:t>
            </a:r>
          </a:p>
          <a:p>
            <a:pPr lvl="1"/>
            <a:r>
              <a:rPr lang="en-US" dirty="0" smtClean="0"/>
              <a:t>v</a:t>
            </a:r>
            <a:r>
              <a:rPr lang="en-US" dirty="0" smtClean="0"/>
              <a:t>iews.py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</a:t>
            </a:r>
            <a:r>
              <a:rPr lang="en-US" dirty="0" err="1" smtClean="0"/>
              <a:t>woldcms</a:t>
            </a:r>
            <a:r>
              <a:rPr lang="en-US" dirty="0" smtClean="0"/>
              <a:t>/settings.py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Update database settings:</a:t>
            </a:r>
          </a:p>
          <a:p>
            <a:pPr>
              <a:buNone/>
            </a:pPr>
            <a:r>
              <a:rPr lang="en-US" dirty="0" smtClean="0"/>
              <a:t>DATABASE_ENGINE = '</a:t>
            </a:r>
            <a:r>
              <a:rPr lang="en-US" dirty="0" smtClean="0">
                <a:solidFill>
                  <a:srgbClr val="FF0000"/>
                </a:solidFill>
              </a:rPr>
              <a:t>sqlite3</a:t>
            </a:r>
            <a:r>
              <a:rPr lang="en-US" dirty="0" smtClean="0"/>
              <a:t>'           # 'postgresql_psycopg2', '</a:t>
            </a:r>
            <a:r>
              <a:rPr lang="en-US" dirty="0" err="1" smtClean="0"/>
              <a:t>postgresql</a:t>
            </a:r>
            <a:r>
              <a:rPr lang="en-US" dirty="0" smtClean="0"/>
              <a:t>', '</a:t>
            </a:r>
            <a:r>
              <a:rPr lang="en-US" dirty="0" err="1" smtClean="0"/>
              <a:t>mysql</a:t>
            </a:r>
            <a:r>
              <a:rPr lang="en-US" dirty="0" smtClean="0"/>
              <a:t>', 'sqlite3' or '</a:t>
            </a:r>
            <a:r>
              <a:rPr lang="en-US" dirty="0" err="1" smtClean="0"/>
              <a:t>ado_mssql</a:t>
            </a:r>
            <a:r>
              <a:rPr lang="en-US" dirty="0" smtClean="0"/>
              <a:t>'.</a:t>
            </a:r>
          </a:p>
          <a:p>
            <a:pPr>
              <a:buNone/>
            </a:pPr>
            <a:r>
              <a:rPr lang="en-US" dirty="0" smtClean="0"/>
              <a:t>DATABASE_NAME = </a:t>
            </a:r>
            <a:r>
              <a:rPr lang="en-US" dirty="0" smtClean="0">
                <a:solidFill>
                  <a:srgbClr val="FF0000"/>
                </a:solidFill>
              </a:rPr>
              <a:t>'/home/king/</a:t>
            </a:r>
            <a:r>
              <a:rPr lang="en-US" dirty="0" err="1" smtClean="0">
                <a:solidFill>
                  <a:srgbClr val="FF0000"/>
                </a:solidFill>
              </a:rPr>
              <a:t>proj</a:t>
            </a:r>
            <a:r>
              <a:rPr lang="en-US" dirty="0" smtClean="0">
                <a:solidFill>
                  <a:srgbClr val="FF0000"/>
                </a:solidFill>
              </a:rPr>
              <a:t>/woldlab-2.0/</a:t>
            </a:r>
            <a:r>
              <a:rPr lang="en-US" dirty="0" err="1" smtClean="0">
                <a:solidFill>
                  <a:srgbClr val="FF0000"/>
                </a:solidFill>
              </a:rPr>
              <a:t>woldlabwww.db</a:t>
            </a:r>
            <a:r>
              <a:rPr lang="en-US" dirty="0" smtClean="0"/>
              <a:t>'             # Or path to database file if using sqlite3.</a:t>
            </a:r>
          </a:p>
          <a:p>
            <a:pPr>
              <a:buNone/>
            </a:pPr>
            <a:r>
              <a:rPr lang="en-US" dirty="0" smtClean="0"/>
              <a:t>DATABASE_USER = ''             # Not used with sqlite3.</a:t>
            </a:r>
          </a:p>
          <a:p>
            <a:pPr>
              <a:buNone/>
            </a:pPr>
            <a:r>
              <a:rPr lang="en-US" dirty="0" smtClean="0"/>
              <a:t>DATABASE_PASSWORD = ''         # Not used with sqlite3.</a:t>
            </a:r>
          </a:p>
          <a:p>
            <a:pPr>
              <a:buNone/>
            </a:pPr>
            <a:r>
              <a:rPr lang="en-US" dirty="0" smtClean="0"/>
              <a:t>DATABASE_HOST = ''             # Set to empty string for </a:t>
            </a:r>
            <a:r>
              <a:rPr lang="en-US" dirty="0" err="1" smtClean="0"/>
              <a:t>localhost</a:t>
            </a:r>
            <a:r>
              <a:rPr lang="en-US" dirty="0" smtClean="0"/>
              <a:t>. Not used with sqlite3.</a:t>
            </a:r>
          </a:p>
          <a:p>
            <a:pPr>
              <a:buNone/>
            </a:pPr>
            <a:r>
              <a:rPr lang="en-US" dirty="0" smtClean="0"/>
              <a:t>DATABASE_PORT = ''             # Set to empty string for default. Not used with sqlite3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Update installed apps:</a:t>
            </a:r>
          </a:p>
          <a:p>
            <a:pPr>
              <a:buNone/>
            </a:pPr>
            <a:r>
              <a:rPr lang="en-US" dirty="0" smtClean="0"/>
              <a:t>INSTALLED_APPS = (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'</a:t>
            </a:r>
            <a:r>
              <a:rPr lang="en-US" dirty="0" err="1" smtClean="0">
                <a:solidFill>
                  <a:srgbClr val="FF0000"/>
                </a:solidFill>
              </a:rPr>
              <a:t>django.contrib.admin</a:t>
            </a:r>
            <a:r>
              <a:rPr lang="en-US" dirty="0" smtClean="0">
                <a:solidFill>
                  <a:srgbClr val="FF0000"/>
                </a:solidFill>
              </a:rPr>
              <a:t>',</a:t>
            </a:r>
          </a:p>
          <a:p>
            <a:pPr>
              <a:buNone/>
            </a:pPr>
            <a:r>
              <a:rPr lang="en-US" dirty="0" smtClean="0"/>
              <a:t>    '</a:t>
            </a:r>
            <a:r>
              <a:rPr lang="en-US" dirty="0" err="1" smtClean="0"/>
              <a:t>django.contrib.auth</a:t>
            </a:r>
            <a:r>
              <a:rPr lang="en-US" dirty="0" smtClean="0"/>
              <a:t>',</a:t>
            </a:r>
          </a:p>
          <a:p>
            <a:pPr>
              <a:buNone/>
            </a:pPr>
            <a:r>
              <a:rPr lang="en-US" dirty="0" smtClean="0"/>
              <a:t>    '</a:t>
            </a:r>
            <a:r>
              <a:rPr lang="en-US" dirty="0" err="1" smtClean="0"/>
              <a:t>django.contrib.contenttypes</a:t>
            </a:r>
            <a:r>
              <a:rPr lang="en-US" dirty="0" smtClean="0"/>
              <a:t>',</a:t>
            </a:r>
          </a:p>
          <a:p>
            <a:pPr>
              <a:buNone/>
            </a:pPr>
            <a:r>
              <a:rPr lang="en-US" dirty="0" smtClean="0"/>
              <a:t>    '</a:t>
            </a:r>
            <a:r>
              <a:rPr lang="en-US" dirty="0" err="1" smtClean="0"/>
              <a:t>django.contrib.sessions</a:t>
            </a:r>
            <a:r>
              <a:rPr lang="en-US" dirty="0" smtClean="0"/>
              <a:t>',</a:t>
            </a:r>
          </a:p>
          <a:p>
            <a:pPr>
              <a:buNone/>
            </a:pPr>
            <a:r>
              <a:rPr lang="en-US" dirty="0" smtClean="0"/>
              <a:t>    '</a:t>
            </a:r>
            <a:r>
              <a:rPr lang="en-US" dirty="0" err="1" smtClean="0"/>
              <a:t>django.contrib.sites</a:t>
            </a:r>
            <a:r>
              <a:rPr lang="en-US" dirty="0" smtClean="0"/>
              <a:t>',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'</a:t>
            </a:r>
            <a:r>
              <a:rPr lang="en-US" dirty="0" err="1" smtClean="0">
                <a:solidFill>
                  <a:srgbClr val="FF0000"/>
                </a:solidFill>
              </a:rPr>
              <a:t>woldcms.page</a:t>
            </a:r>
            <a:r>
              <a:rPr lang="en-US" dirty="0" smtClean="0">
                <a:solidFill>
                  <a:srgbClr val="FF0000"/>
                </a:solidFill>
              </a:rPr>
              <a:t>'</a:t>
            </a:r>
          </a:p>
          <a:p>
            <a:pPr>
              <a:buNone/>
            </a:pPr>
            <a:r>
              <a:rPr lang="en-US" dirty="0" smtClean="0"/>
              <a:t>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create the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Django uses a </a:t>
            </a:r>
            <a:r>
              <a:rPr lang="en-US" dirty="0" err="1" smtClean="0"/>
              <a:t>custimized</a:t>
            </a:r>
            <a:r>
              <a:rPr lang="en-US" dirty="0" smtClean="0"/>
              <a:t> </a:t>
            </a:r>
            <a:r>
              <a:rPr lang="en-US" dirty="0" err="1" smtClean="0"/>
              <a:t>sqlalchemy</a:t>
            </a:r>
            <a:r>
              <a:rPr lang="en-US" dirty="0" smtClean="0"/>
              <a:t> for DB layer.</a:t>
            </a:r>
          </a:p>
          <a:p>
            <a:endParaRPr lang="en-US" dirty="0" smtClean="0"/>
          </a:p>
          <a:p>
            <a:r>
              <a:rPr lang="en-US" dirty="0" smtClean="0"/>
              <a:t>On to the models…(After documentation detour)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367</TotalTime>
  <Words>2122</Words>
  <Application>Microsoft Office PowerPoint</Application>
  <PresentationFormat>On-screen Show (4:3)</PresentationFormat>
  <Paragraphs>430</Paragraphs>
  <Slides>46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Technic</vt:lpstr>
      <vt:lpstr>"How I created a non-wiki wiki in 5 days"</vt:lpstr>
      <vt:lpstr>Non-wiki wiki?</vt:lpstr>
      <vt:lpstr>Why?</vt:lpstr>
      <vt:lpstr>Requirements</vt:lpstr>
      <vt:lpstr>The How:</vt:lpstr>
      <vt:lpstr>Initialize Django</vt:lpstr>
      <vt:lpstr>Manage.py is your friend</vt:lpstr>
      <vt:lpstr>Update woldcms/settings.py</vt:lpstr>
      <vt:lpstr>Time to create the Models</vt:lpstr>
      <vt:lpstr>Slide 10</vt:lpstr>
      <vt:lpstr>Add the models</vt:lpstr>
      <vt:lpstr>Page Model</vt:lpstr>
      <vt:lpstr>Menu Model</vt:lpstr>
      <vt:lpstr>Menu Item Model</vt:lpstr>
      <vt:lpstr>Model Field Types</vt:lpstr>
      <vt:lpstr>Model Field Options</vt:lpstr>
      <vt:lpstr>Create db, tables, and syncdb</vt:lpstr>
      <vt:lpstr>Fireup some Django goodness</vt:lpstr>
      <vt:lpstr>Mmm… data… Got Views?</vt:lpstr>
      <vt:lpstr>A simple view</vt:lpstr>
      <vt:lpstr>Slide 21</vt:lpstr>
      <vt:lpstr>The ONLY down side to Django…</vt:lpstr>
      <vt:lpstr>Slide 23</vt:lpstr>
      <vt:lpstr>Slide 24</vt:lpstr>
      <vt:lpstr>Slide 25</vt:lpstr>
      <vt:lpstr>Have view… now for some web 2.0, err, web 2.0esk looking pages.</vt:lpstr>
      <vt:lpstr>Warning: Ugly code ahead</vt:lpstr>
      <vt:lpstr>Slide 28</vt:lpstr>
      <vt:lpstr>Slide 29</vt:lpstr>
      <vt:lpstr>Slide 30</vt:lpstr>
      <vt:lpstr>Feature Request!</vt:lpstr>
      <vt:lpstr>PySVN</vt:lpstr>
      <vt:lpstr>woldcms.pages.wiki_file</vt:lpstr>
      <vt:lpstr>woldcms.pages.wiki_file</vt:lpstr>
      <vt:lpstr>woldcms.pages.wiki_file</vt:lpstr>
      <vt:lpstr>def _updateFile() continued</vt:lpstr>
      <vt:lpstr>FCKEditor</vt:lpstr>
      <vt:lpstr>Thickbox 2; I mean 3.</vt:lpstr>
      <vt:lpstr>Oops</vt:lpstr>
      <vt:lpstr>Useful Django Stuff</vt:lpstr>
      <vt:lpstr>Django new style forms</vt:lpstr>
      <vt:lpstr>Slide 42</vt:lpstr>
      <vt:lpstr>Sort menus… easy.</vt:lpstr>
      <vt:lpstr>Menu Item Model</vt:lpstr>
      <vt:lpstr>Advice: skim ALL the documentation</vt:lpstr>
      <vt:lpstr>Slide 46</vt:lpstr>
    </vt:vector>
  </TitlesOfParts>
  <Company>Caltech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"How I created a non-wiki wiki in 5 days"</dc:title>
  <dc:creator>Brandon King</dc:creator>
  <cp:lastModifiedBy>Brandon King</cp:lastModifiedBy>
  <cp:revision>92</cp:revision>
  <dcterms:created xsi:type="dcterms:W3CDTF">2007-05-31T17:27:52Z</dcterms:created>
  <dcterms:modified xsi:type="dcterms:W3CDTF">2007-06-01T00:18:25Z</dcterms:modified>
</cp:coreProperties>
</file>